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9" r:id="rId4"/>
    <p:sldId id="258" r:id="rId5"/>
    <p:sldId id="290" r:id="rId6"/>
    <p:sldId id="260" r:id="rId7"/>
    <p:sldId id="291" r:id="rId8"/>
    <p:sldId id="292" r:id="rId9"/>
    <p:sldId id="293" r:id="rId10"/>
    <p:sldId id="261" r:id="rId11"/>
    <p:sldId id="262" r:id="rId12"/>
    <p:sldId id="270" r:id="rId13"/>
    <p:sldId id="269" r:id="rId14"/>
    <p:sldId id="268" r:id="rId15"/>
    <p:sldId id="275" r:id="rId16"/>
    <p:sldId id="265" r:id="rId17"/>
    <p:sldId id="266" r:id="rId18"/>
    <p:sldId id="272" r:id="rId19"/>
    <p:sldId id="273" r:id="rId20"/>
    <p:sldId id="274" r:id="rId21"/>
    <p:sldId id="276" r:id="rId22"/>
    <p:sldId id="271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6" r:id="rId32"/>
    <p:sldId id="285" r:id="rId33"/>
    <p:sldId id="287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78" autoAdjust="0"/>
    <p:restoredTop sz="94660"/>
  </p:normalViewPr>
  <p:slideViewPr>
    <p:cSldViewPr snapToGrid="0">
      <p:cViewPr varScale="1">
        <p:scale>
          <a:sx n="82" d="100"/>
          <a:sy n="82" d="100"/>
        </p:scale>
        <p:origin x="332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90B3D7-F46A-4E0C-829A-F72572C59C48}" type="doc">
      <dgm:prSet loTypeId="urn:microsoft.com/office/officeart/2005/8/layout/lProcess2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BB45E6CB-A8A0-4E17-A066-BFD4A9AAF3D3}">
      <dgm:prSet phldrT="[Text]" phldr="0"/>
      <dgm:spPr/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Engagement</a:t>
          </a:r>
        </a:p>
      </dgm:t>
    </dgm:pt>
    <dgm:pt modelId="{D211F865-103A-4DEF-95D2-000CF98FE3F5}" type="parTrans" cxnId="{4B64EFFB-C408-4851-AC22-623179A244FC}">
      <dgm:prSet/>
      <dgm:spPr/>
      <dgm:t>
        <a:bodyPr/>
        <a:lstStyle/>
        <a:p>
          <a:endParaRPr lang="en-US"/>
        </a:p>
      </dgm:t>
    </dgm:pt>
    <dgm:pt modelId="{7820AD64-C22B-4ACB-B91D-7C64B2579F8E}" type="sibTrans" cxnId="{4B64EFFB-C408-4851-AC22-623179A244FC}">
      <dgm:prSet/>
      <dgm:spPr/>
      <dgm:t>
        <a:bodyPr/>
        <a:lstStyle/>
        <a:p>
          <a:endParaRPr lang="en-US"/>
        </a:p>
      </dgm:t>
    </dgm:pt>
    <dgm:pt modelId="{7CC3870F-38EF-4A32-A2CD-49E85B1687CA}">
      <dgm:prSet phldrT="[Text]" phldr="0"/>
      <dgm:spPr/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Welcome Interests &amp; Identities</a:t>
          </a:r>
        </a:p>
      </dgm:t>
    </dgm:pt>
    <dgm:pt modelId="{DD9EF524-A4EB-438A-9E9F-865F05B2AAF2}" type="parTrans" cxnId="{64510E22-A5CF-472A-A687-365F7E78C853}">
      <dgm:prSet/>
      <dgm:spPr/>
      <dgm:t>
        <a:bodyPr/>
        <a:lstStyle/>
        <a:p>
          <a:endParaRPr lang="en-US"/>
        </a:p>
      </dgm:t>
    </dgm:pt>
    <dgm:pt modelId="{A2AAC3A4-02DE-4A07-8028-563E68AEE3C6}" type="sibTrans" cxnId="{64510E22-A5CF-472A-A687-365F7E78C853}">
      <dgm:prSet/>
      <dgm:spPr/>
      <dgm:t>
        <a:bodyPr/>
        <a:lstStyle/>
        <a:p>
          <a:endParaRPr lang="en-US"/>
        </a:p>
      </dgm:t>
    </dgm:pt>
    <dgm:pt modelId="{79D01E14-3995-46A4-9E6A-83BF35EFAC67}">
      <dgm:prSet phldrT="[Text]" phldr="0"/>
      <dgm:spPr/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Emotional Capacity</a:t>
          </a:r>
        </a:p>
      </dgm:t>
    </dgm:pt>
    <dgm:pt modelId="{D9E5E81A-5F70-4A74-B351-C57B3B48EBC3}" type="parTrans" cxnId="{A7088E81-B3EF-48AE-8CC7-37FFB8D8AC52}">
      <dgm:prSet/>
      <dgm:spPr/>
      <dgm:t>
        <a:bodyPr/>
        <a:lstStyle/>
        <a:p>
          <a:endParaRPr lang="en-US"/>
        </a:p>
      </dgm:t>
    </dgm:pt>
    <dgm:pt modelId="{7379F265-7745-4DC4-BE1C-50061EC9F6C7}" type="sibTrans" cxnId="{A7088E81-B3EF-48AE-8CC7-37FFB8D8AC52}">
      <dgm:prSet/>
      <dgm:spPr/>
      <dgm:t>
        <a:bodyPr/>
        <a:lstStyle/>
        <a:p>
          <a:endParaRPr lang="en-US"/>
        </a:p>
      </dgm:t>
    </dgm:pt>
    <dgm:pt modelId="{7DC68366-489F-4B1B-BE9C-938C22D954A8}">
      <dgm:prSet phldrT="[Text]" phldr="0">
        <dgm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ln>
          <a:noFill/>
        </a:ln>
      </dgm:spPr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Representation </a:t>
          </a:r>
        </a:p>
      </dgm:t>
    </dgm:pt>
    <dgm:pt modelId="{2A5D94A9-DE01-4C32-9BC2-FE7AE7AEF8D1}" type="parTrans" cxnId="{4C1E4803-99C3-4043-9ADA-D1488E37606C}">
      <dgm:prSet/>
      <dgm:spPr/>
      <dgm:t>
        <a:bodyPr/>
        <a:lstStyle/>
        <a:p>
          <a:endParaRPr lang="en-US"/>
        </a:p>
      </dgm:t>
    </dgm:pt>
    <dgm:pt modelId="{E42B2926-AAB1-4269-8C5E-0FA0DCFED600}" type="sibTrans" cxnId="{4C1E4803-99C3-4043-9ADA-D1488E37606C}">
      <dgm:prSet/>
      <dgm:spPr/>
      <dgm:t>
        <a:bodyPr/>
        <a:lstStyle/>
        <a:p>
          <a:endParaRPr lang="en-US"/>
        </a:p>
      </dgm:t>
    </dgm:pt>
    <dgm:pt modelId="{B3121510-D77D-4653-8EC0-B29453952A8C}">
      <dgm:prSet phldrT="[Text]" phldr="0"/>
      <dgm:spPr>
        <a:noFill/>
      </dgm:spPr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Language &amp; Symbols</a:t>
          </a:r>
        </a:p>
      </dgm:t>
    </dgm:pt>
    <dgm:pt modelId="{0B1A444C-407F-4AE4-A256-52BF5C740D02}" type="parTrans" cxnId="{B6BDF723-54D5-4909-9160-8B2758E7C83F}">
      <dgm:prSet/>
      <dgm:spPr/>
      <dgm:t>
        <a:bodyPr/>
        <a:lstStyle/>
        <a:p>
          <a:endParaRPr lang="en-US"/>
        </a:p>
      </dgm:t>
    </dgm:pt>
    <dgm:pt modelId="{E68CDAB5-AE15-4179-8A87-A0BD4E0C6B32}" type="sibTrans" cxnId="{B6BDF723-54D5-4909-9160-8B2758E7C83F}">
      <dgm:prSet/>
      <dgm:spPr/>
      <dgm:t>
        <a:bodyPr/>
        <a:lstStyle/>
        <a:p>
          <a:endParaRPr lang="en-US"/>
        </a:p>
      </dgm:t>
    </dgm:pt>
    <dgm:pt modelId="{36AB776F-8494-438A-9BD2-11A43FD7A1BF}">
      <dgm:prSet phldrT="[Text]" phldr="0"/>
      <dgm:spPr>
        <a:solidFill>
          <a:schemeClr val="accent2"/>
        </a:solidFill>
      </dgm:spPr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Building Knowledge</a:t>
          </a:r>
        </a:p>
      </dgm:t>
    </dgm:pt>
    <dgm:pt modelId="{4BE28301-0FF1-4A3C-867F-EB184B59B29D}" type="parTrans" cxnId="{6C648D6E-F3FD-4611-973F-2A7E0025F726}">
      <dgm:prSet/>
      <dgm:spPr/>
      <dgm:t>
        <a:bodyPr/>
        <a:lstStyle/>
        <a:p>
          <a:endParaRPr lang="en-US"/>
        </a:p>
      </dgm:t>
    </dgm:pt>
    <dgm:pt modelId="{41B4DA5A-48A3-4DFD-8378-99173085A57F}" type="sibTrans" cxnId="{6C648D6E-F3FD-4611-973F-2A7E0025F726}">
      <dgm:prSet/>
      <dgm:spPr/>
      <dgm:t>
        <a:bodyPr/>
        <a:lstStyle/>
        <a:p>
          <a:endParaRPr lang="en-US"/>
        </a:p>
      </dgm:t>
    </dgm:pt>
    <dgm:pt modelId="{6696F8FD-D1BC-4870-BB77-FDE89210540C}">
      <dgm:prSet phldrT="[Text]" phldr="0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Action &amp; Expression</a:t>
          </a:r>
        </a:p>
      </dgm:t>
    </dgm:pt>
    <dgm:pt modelId="{97CB6CF7-2EED-4D0D-9257-B6B968C8E902}" type="parTrans" cxnId="{5C1BD37A-AE1F-41C3-8F85-9EE5CB80C672}">
      <dgm:prSet/>
      <dgm:spPr/>
      <dgm:t>
        <a:bodyPr/>
        <a:lstStyle/>
        <a:p>
          <a:endParaRPr lang="en-US"/>
        </a:p>
      </dgm:t>
    </dgm:pt>
    <dgm:pt modelId="{8B201DAA-94CF-470D-9798-ADBC9E7053AE}" type="sibTrans" cxnId="{5C1BD37A-AE1F-41C3-8F85-9EE5CB80C672}">
      <dgm:prSet/>
      <dgm:spPr/>
      <dgm:t>
        <a:bodyPr/>
        <a:lstStyle/>
        <a:p>
          <a:endParaRPr lang="en-US"/>
        </a:p>
      </dgm:t>
    </dgm:pt>
    <dgm:pt modelId="{A845F8BB-0176-4C8C-ACCE-FB5A90F0A4B1}">
      <dgm:prSet phldrT="[Text]" phldr="0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Interaction</a:t>
          </a:r>
        </a:p>
      </dgm:t>
    </dgm:pt>
    <dgm:pt modelId="{7B1E59B8-C15D-4B07-AE24-27FD99F62721}" type="parTrans" cxnId="{145CFA66-7E43-4B5C-99CE-43B8498C78AA}">
      <dgm:prSet/>
      <dgm:spPr/>
      <dgm:t>
        <a:bodyPr/>
        <a:lstStyle/>
        <a:p>
          <a:endParaRPr lang="en-US"/>
        </a:p>
      </dgm:t>
    </dgm:pt>
    <dgm:pt modelId="{DE4235D1-AA42-4F93-AA3D-B7434B591068}" type="sibTrans" cxnId="{145CFA66-7E43-4B5C-99CE-43B8498C78AA}">
      <dgm:prSet/>
      <dgm:spPr/>
      <dgm:t>
        <a:bodyPr/>
        <a:lstStyle/>
        <a:p>
          <a:endParaRPr lang="en-US"/>
        </a:p>
      </dgm:t>
    </dgm:pt>
    <dgm:pt modelId="{1DB78561-32B1-4170-93E3-3FBFAFB6CCF1}">
      <dgm:prSet phldrT="[Text]" phldr="0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Strategy Development</a:t>
          </a:r>
        </a:p>
      </dgm:t>
    </dgm:pt>
    <dgm:pt modelId="{9188A5E4-6CE2-4E83-853B-138EE0424339}" type="parTrans" cxnId="{441BAEB1-264C-42D1-BCF8-434D65C09BF2}">
      <dgm:prSet/>
      <dgm:spPr/>
      <dgm:t>
        <a:bodyPr/>
        <a:lstStyle/>
        <a:p>
          <a:endParaRPr lang="en-US"/>
        </a:p>
      </dgm:t>
    </dgm:pt>
    <dgm:pt modelId="{BDC1C1D3-EBB5-415E-AEDB-DD5722AA21BE}" type="sibTrans" cxnId="{441BAEB1-264C-42D1-BCF8-434D65C09BF2}">
      <dgm:prSet/>
      <dgm:spPr/>
      <dgm:t>
        <a:bodyPr/>
        <a:lstStyle/>
        <a:p>
          <a:endParaRPr lang="en-US"/>
        </a:p>
      </dgm:t>
    </dgm:pt>
    <dgm:pt modelId="{25986372-5C0B-4D1D-AC39-CA18E314B72D}">
      <dgm:prSet/>
      <dgm:spPr/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Sustaining Effort &amp; Persistence</a:t>
          </a:r>
        </a:p>
      </dgm:t>
    </dgm:pt>
    <dgm:pt modelId="{B1559A89-BA82-486F-B9B8-E5F6E64DE9F5}" type="parTrans" cxnId="{EA32BA21-3569-4E26-9A4F-9E97A7F26EC4}">
      <dgm:prSet/>
      <dgm:spPr/>
      <dgm:t>
        <a:bodyPr/>
        <a:lstStyle/>
        <a:p>
          <a:endParaRPr lang="en-US"/>
        </a:p>
      </dgm:t>
    </dgm:pt>
    <dgm:pt modelId="{BD5F3717-64F2-4D03-8DEC-3E87CA2D7473}" type="sibTrans" cxnId="{EA32BA21-3569-4E26-9A4F-9E97A7F26EC4}">
      <dgm:prSet/>
      <dgm:spPr/>
      <dgm:t>
        <a:bodyPr/>
        <a:lstStyle/>
        <a:p>
          <a:endParaRPr lang="en-US"/>
        </a:p>
      </dgm:t>
    </dgm:pt>
    <dgm:pt modelId="{39D11E7E-E0F6-47FB-9D23-38D1CFA1ADED}">
      <dgm:prSet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Perception</a:t>
          </a:r>
        </a:p>
      </dgm:t>
    </dgm:pt>
    <dgm:pt modelId="{9484895C-3AF5-4B2C-9B4A-039F3F03CDC7}" type="parTrans" cxnId="{41D6232C-7B13-49C1-A370-061FA0ECAA43}">
      <dgm:prSet/>
      <dgm:spPr/>
      <dgm:t>
        <a:bodyPr/>
        <a:lstStyle/>
        <a:p>
          <a:endParaRPr lang="en-US"/>
        </a:p>
      </dgm:t>
    </dgm:pt>
    <dgm:pt modelId="{A4D2E9FC-5DF8-4026-A887-ACF307348E60}" type="sibTrans" cxnId="{41D6232C-7B13-49C1-A370-061FA0ECAA43}">
      <dgm:prSet/>
      <dgm:spPr/>
      <dgm:t>
        <a:bodyPr/>
        <a:lstStyle/>
        <a:p>
          <a:endParaRPr lang="en-US"/>
        </a:p>
      </dgm:t>
    </dgm:pt>
    <dgm:pt modelId="{B79C3BD4-5CA9-4D8D-87B1-E6C329BA4246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Expression &amp; Communication</a:t>
          </a:r>
        </a:p>
      </dgm:t>
    </dgm:pt>
    <dgm:pt modelId="{8BA39820-7869-4686-B378-04745D157C5F}" type="parTrans" cxnId="{E59C0B63-1208-441B-A1C6-B6C6D273C49C}">
      <dgm:prSet/>
      <dgm:spPr/>
      <dgm:t>
        <a:bodyPr/>
        <a:lstStyle/>
        <a:p>
          <a:endParaRPr lang="en-US"/>
        </a:p>
      </dgm:t>
    </dgm:pt>
    <dgm:pt modelId="{89856DE7-2692-4F0A-AD12-04594C0EBF49}" type="sibTrans" cxnId="{E59C0B63-1208-441B-A1C6-B6C6D273C49C}">
      <dgm:prSet/>
      <dgm:spPr/>
      <dgm:t>
        <a:bodyPr/>
        <a:lstStyle/>
        <a:p>
          <a:endParaRPr lang="en-US"/>
        </a:p>
      </dgm:t>
    </dgm:pt>
    <dgm:pt modelId="{3F80796E-1745-4760-ACF5-DC39E523B3B0}" type="pres">
      <dgm:prSet presAssocID="{EE90B3D7-F46A-4E0C-829A-F72572C59C48}" presName="theList" presStyleCnt="0">
        <dgm:presLayoutVars>
          <dgm:dir/>
          <dgm:animLvl val="lvl"/>
          <dgm:resizeHandles val="exact"/>
        </dgm:presLayoutVars>
      </dgm:prSet>
      <dgm:spPr/>
    </dgm:pt>
    <dgm:pt modelId="{429211A6-B2EC-44B0-AF22-FA1B80D46478}" type="pres">
      <dgm:prSet presAssocID="{BB45E6CB-A8A0-4E17-A066-BFD4A9AAF3D3}" presName="compNode" presStyleCnt="0"/>
      <dgm:spPr/>
    </dgm:pt>
    <dgm:pt modelId="{98296958-4E62-4180-AC98-0F251976229E}" type="pres">
      <dgm:prSet presAssocID="{BB45E6CB-A8A0-4E17-A066-BFD4A9AAF3D3}" presName="aNode" presStyleLbl="bgShp" presStyleIdx="0" presStyleCnt="3"/>
      <dgm:spPr/>
    </dgm:pt>
    <dgm:pt modelId="{9369FF3E-89CF-4E4F-AAB8-3DD5E1575A7E}" type="pres">
      <dgm:prSet presAssocID="{BB45E6CB-A8A0-4E17-A066-BFD4A9AAF3D3}" presName="textNode" presStyleLbl="bgShp" presStyleIdx="0" presStyleCnt="3"/>
      <dgm:spPr/>
    </dgm:pt>
    <dgm:pt modelId="{AF9550FF-D46C-4F7B-A4DC-98A05F0F0EE8}" type="pres">
      <dgm:prSet presAssocID="{BB45E6CB-A8A0-4E17-A066-BFD4A9AAF3D3}" presName="compChildNode" presStyleCnt="0"/>
      <dgm:spPr/>
    </dgm:pt>
    <dgm:pt modelId="{70605306-4596-41EF-AD77-2BF72E6828F6}" type="pres">
      <dgm:prSet presAssocID="{BB45E6CB-A8A0-4E17-A066-BFD4A9AAF3D3}" presName="theInnerList" presStyleCnt="0"/>
      <dgm:spPr/>
    </dgm:pt>
    <dgm:pt modelId="{0EA4D24B-3304-46CF-8595-6DBD6563F2D2}" type="pres">
      <dgm:prSet presAssocID="{7CC3870F-38EF-4A32-A2CD-49E85B1687CA}" presName="childNode" presStyleLbl="node1" presStyleIdx="0" presStyleCnt="9">
        <dgm:presLayoutVars>
          <dgm:bulletEnabled val="1"/>
        </dgm:presLayoutVars>
      </dgm:prSet>
      <dgm:spPr/>
    </dgm:pt>
    <dgm:pt modelId="{71B27799-4D35-4F76-A8B3-DDB9A7DEC5CF}" type="pres">
      <dgm:prSet presAssocID="{7CC3870F-38EF-4A32-A2CD-49E85B1687CA}" presName="aSpace2" presStyleCnt="0"/>
      <dgm:spPr/>
    </dgm:pt>
    <dgm:pt modelId="{B028B6F9-756E-4F6E-B9C0-30060B48B3F1}" type="pres">
      <dgm:prSet presAssocID="{25986372-5C0B-4D1D-AC39-CA18E314B72D}" presName="childNode" presStyleLbl="node1" presStyleIdx="1" presStyleCnt="9">
        <dgm:presLayoutVars>
          <dgm:bulletEnabled val="1"/>
        </dgm:presLayoutVars>
      </dgm:prSet>
      <dgm:spPr/>
    </dgm:pt>
    <dgm:pt modelId="{78CE6F43-E789-4BD7-A091-50574765813B}" type="pres">
      <dgm:prSet presAssocID="{25986372-5C0B-4D1D-AC39-CA18E314B72D}" presName="aSpace2" presStyleCnt="0"/>
      <dgm:spPr/>
    </dgm:pt>
    <dgm:pt modelId="{829E775B-5A46-455C-B93B-CC93BD9157A7}" type="pres">
      <dgm:prSet presAssocID="{79D01E14-3995-46A4-9E6A-83BF35EFAC67}" presName="childNode" presStyleLbl="node1" presStyleIdx="2" presStyleCnt="9">
        <dgm:presLayoutVars>
          <dgm:bulletEnabled val="1"/>
        </dgm:presLayoutVars>
      </dgm:prSet>
      <dgm:spPr/>
    </dgm:pt>
    <dgm:pt modelId="{60EE0BC9-0CB4-4BE6-B997-F218A8DBF4F4}" type="pres">
      <dgm:prSet presAssocID="{BB45E6CB-A8A0-4E17-A066-BFD4A9AAF3D3}" presName="aSpace" presStyleCnt="0"/>
      <dgm:spPr/>
    </dgm:pt>
    <dgm:pt modelId="{A83A4E26-652A-4232-AE57-5F2064698A77}" type="pres">
      <dgm:prSet presAssocID="{7DC68366-489F-4B1B-BE9C-938C22D954A8}" presName="compNode" presStyleCnt="0"/>
      <dgm:spPr/>
    </dgm:pt>
    <dgm:pt modelId="{B8A46AF3-31C1-48FF-8B10-3B3ACF95CD9F}" type="pres">
      <dgm:prSet presAssocID="{7DC68366-489F-4B1B-BE9C-938C22D954A8}" presName="aNode" presStyleLbl="bgShp" presStyleIdx="1" presStyleCnt="3"/>
      <dgm:spPr/>
    </dgm:pt>
    <dgm:pt modelId="{B94EA815-839D-4A40-A2E9-D6EDDB949DF0}" type="pres">
      <dgm:prSet presAssocID="{7DC68366-489F-4B1B-BE9C-938C22D954A8}" presName="textNode" presStyleLbl="bgShp" presStyleIdx="1" presStyleCnt="3"/>
      <dgm:spPr/>
    </dgm:pt>
    <dgm:pt modelId="{46183684-CE34-4DCD-8B8A-C560B7A602E9}" type="pres">
      <dgm:prSet presAssocID="{7DC68366-489F-4B1B-BE9C-938C22D954A8}" presName="compChildNode" presStyleCnt="0"/>
      <dgm:spPr/>
    </dgm:pt>
    <dgm:pt modelId="{875F89F4-B6B3-4359-A464-8F3776A923D4}" type="pres">
      <dgm:prSet presAssocID="{7DC68366-489F-4B1B-BE9C-938C22D954A8}" presName="theInnerList" presStyleCnt="0"/>
      <dgm:spPr/>
    </dgm:pt>
    <dgm:pt modelId="{5EDBEB79-07E3-4EE8-8C5C-DB5D57610B95}" type="pres">
      <dgm:prSet presAssocID="{39D11E7E-E0F6-47FB-9D23-38D1CFA1ADED}" presName="childNode" presStyleLbl="node1" presStyleIdx="3" presStyleCnt="9">
        <dgm:presLayoutVars>
          <dgm:bulletEnabled val="1"/>
        </dgm:presLayoutVars>
      </dgm:prSet>
      <dgm:spPr/>
    </dgm:pt>
    <dgm:pt modelId="{914CD490-543A-41FF-ACE7-A08446FCCEE0}" type="pres">
      <dgm:prSet presAssocID="{39D11E7E-E0F6-47FB-9D23-38D1CFA1ADED}" presName="aSpace2" presStyleCnt="0"/>
      <dgm:spPr/>
    </dgm:pt>
    <dgm:pt modelId="{E221C85F-4265-48AB-BEA2-6F55058BA5C0}" type="pres">
      <dgm:prSet presAssocID="{B3121510-D77D-4653-8EC0-B29453952A8C}" presName="childNode" presStyleLbl="node1" presStyleIdx="4" presStyleCnt="9">
        <dgm:presLayoutVars>
          <dgm:bulletEnabled val="1"/>
        </dgm:presLayoutVars>
      </dgm:prSet>
      <dgm:spPr/>
    </dgm:pt>
    <dgm:pt modelId="{AF8972CB-DD82-460B-9B61-5F75BBEA28E3}" type="pres">
      <dgm:prSet presAssocID="{B3121510-D77D-4653-8EC0-B29453952A8C}" presName="aSpace2" presStyleCnt="0"/>
      <dgm:spPr/>
    </dgm:pt>
    <dgm:pt modelId="{18C8F55D-85C6-466E-9D7F-D88CD84AF64C}" type="pres">
      <dgm:prSet presAssocID="{36AB776F-8494-438A-9BD2-11A43FD7A1BF}" presName="childNode" presStyleLbl="node1" presStyleIdx="5" presStyleCnt="9">
        <dgm:presLayoutVars>
          <dgm:bulletEnabled val="1"/>
        </dgm:presLayoutVars>
      </dgm:prSet>
      <dgm:spPr/>
    </dgm:pt>
    <dgm:pt modelId="{045A9753-3F44-4543-BA0D-E47955C30222}" type="pres">
      <dgm:prSet presAssocID="{7DC68366-489F-4B1B-BE9C-938C22D954A8}" presName="aSpace" presStyleCnt="0"/>
      <dgm:spPr/>
    </dgm:pt>
    <dgm:pt modelId="{2CE648BC-B461-4D70-97EC-E296128FD6E1}" type="pres">
      <dgm:prSet presAssocID="{6696F8FD-D1BC-4870-BB77-FDE89210540C}" presName="compNode" presStyleCnt="0"/>
      <dgm:spPr/>
    </dgm:pt>
    <dgm:pt modelId="{4222AA02-B8A8-4A1F-AABD-0D9BF8EC4831}" type="pres">
      <dgm:prSet presAssocID="{6696F8FD-D1BC-4870-BB77-FDE89210540C}" presName="aNode" presStyleLbl="bgShp" presStyleIdx="2" presStyleCnt="3"/>
      <dgm:spPr/>
    </dgm:pt>
    <dgm:pt modelId="{4DAEB22C-62E7-4D00-AD36-6785544E3E30}" type="pres">
      <dgm:prSet presAssocID="{6696F8FD-D1BC-4870-BB77-FDE89210540C}" presName="textNode" presStyleLbl="bgShp" presStyleIdx="2" presStyleCnt="3"/>
      <dgm:spPr/>
    </dgm:pt>
    <dgm:pt modelId="{C3C2D7C3-0B5A-43EB-8CBA-8CF3AF63F67F}" type="pres">
      <dgm:prSet presAssocID="{6696F8FD-D1BC-4870-BB77-FDE89210540C}" presName="compChildNode" presStyleCnt="0"/>
      <dgm:spPr/>
    </dgm:pt>
    <dgm:pt modelId="{BC679A1A-5265-4E4D-BE79-3EB3DD9EDFB1}" type="pres">
      <dgm:prSet presAssocID="{6696F8FD-D1BC-4870-BB77-FDE89210540C}" presName="theInnerList" presStyleCnt="0"/>
      <dgm:spPr/>
    </dgm:pt>
    <dgm:pt modelId="{130433A3-076E-40D9-BC8E-CD0EC7BE6521}" type="pres">
      <dgm:prSet presAssocID="{A845F8BB-0176-4C8C-ACCE-FB5A90F0A4B1}" presName="childNode" presStyleLbl="node1" presStyleIdx="6" presStyleCnt="9">
        <dgm:presLayoutVars>
          <dgm:bulletEnabled val="1"/>
        </dgm:presLayoutVars>
      </dgm:prSet>
      <dgm:spPr/>
    </dgm:pt>
    <dgm:pt modelId="{C9B0396B-4545-48BB-AC97-94B25553CAC0}" type="pres">
      <dgm:prSet presAssocID="{A845F8BB-0176-4C8C-ACCE-FB5A90F0A4B1}" presName="aSpace2" presStyleCnt="0"/>
      <dgm:spPr/>
    </dgm:pt>
    <dgm:pt modelId="{ECF5C1F6-6BF9-4233-8E5B-BF9661129706}" type="pres">
      <dgm:prSet presAssocID="{B79C3BD4-5CA9-4D8D-87B1-E6C329BA4246}" presName="childNode" presStyleLbl="node1" presStyleIdx="7" presStyleCnt="9">
        <dgm:presLayoutVars>
          <dgm:bulletEnabled val="1"/>
        </dgm:presLayoutVars>
      </dgm:prSet>
      <dgm:spPr/>
    </dgm:pt>
    <dgm:pt modelId="{6A8623E1-FEC6-45B4-8AFF-8D9BBF382EAB}" type="pres">
      <dgm:prSet presAssocID="{B79C3BD4-5CA9-4D8D-87B1-E6C329BA4246}" presName="aSpace2" presStyleCnt="0"/>
      <dgm:spPr/>
    </dgm:pt>
    <dgm:pt modelId="{D98D0FDD-D3D4-4CFF-AD87-C13B5FDE2EF3}" type="pres">
      <dgm:prSet presAssocID="{1DB78561-32B1-4170-93E3-3FBFAFB6CCF1}" presName="childNode" presStyleLbl="node1" presStyleIdx="8" presStyleCnt="9">
        <dgm:presLayoutVars>
          <dgm:bulletEnabled val="1"/>
        </dgm:presLayoutVars>
      </dgm:prSet>
      <dgm:spPr/>
    </dgm:pt>
  </dgm:ptLst>
  <dgm:cxnLst>
    <dgm:cxn modelId="{9B961F03-9551-41C6-901A-CB6D0974062D}" type="presOf" srcId="{BB45E6CB-A8A0-4E17-A066-BFD4A9AAF3D3}" destId="{98296958-4E62-4180-AC98-0F251976229E}" srcOrd="0" destOrd="0" presId="urn:microsoft.com/office/officeart/2005/8/layout/lProcess2"/>
    <dgm:cxn modelId="{4C1E4803-99C3-4043-9ADA-D1488E37606C}" srcId="{EE90B3D7-F46A-4E0C-829A-F72572C59C48}" destId="{7DC68366-489F-4B1B-BE9C-938C22D954A8}" srcOrd="1" destOrd="0" parTransId="{2A5D94A9-DE01-4C32-9BC2-FE7AE7AEF8D1}" sibTransId="{E42B2926-AAB1-4269-8C5E-0FA0DCFED600}"/>
    <dgm:cxn modelId="{8A61020C-81C1-4CD0-A24C-29B3717AF13A}" type="presOf" srcId="{B79C3BD4-5CA9-4D8D-87B1-E6C329BA4246}" destId="{ECF5C1F6-6BF9-4233-8E5B-BF9661129706}" srcOrd="0" destOrd="0" presId="urn:microsoft.com/office/officeart/2005/8/layout/lProcess2"/>
    <dgm:cxn modelId="{58075F0C-F7C0-468E-A035-7ECCDD9CBAC6}" type="presOf" srcId="{1DB78561-32B1-4170-93E3-3FBFAFB6CCF1}" destId="{D98D0FDD-D3D4-4CFF-AD87-C13B5FDE2EF3}" srcOrd="0" destOrd="0" presId="urn:microsoft.com/office/officeart/2005/8/layout/lProcess2"/>
    <dgm:cxn modelId="{15C8C810-C97B-499D-91AE-B34B1D67DBFB}" type="presOf" srcId="{A845F8BB-0176-4C8C-ACCE-FB5A90F0A4B1}" destId="{130433A3-076E-40D9-BC8E-CD0EC7BE6521}" srcOrd="0" destOrd="0" presId="urn:microsoft.com/office/officeart/2005/8/layout/lProcess2"/>
    <dgm:cxn modelId="{EA32BA21-3569-4E26-9A4F-9E97A7F26EC4}" srcId="{BB45E6CB-A8A0-4E17-A066-BFD4A9AAF3D3}" destId="{25986372-5C0B-4D1D-AC39-CA18E314B72D}" srcOrd="1" destOrd="0" parTransId="{B1559A89-BA82-486F-B9B8-E5F6E64DE9F5}" sibTransId="{BD5F3717-64F2-4D03-8DEC-3E87CA2D7473}"/>
    <dgm:cxn modelId="{64510E22-A5CF-472A-A687-365F7E78C853}" srcId="{BB45E6CB-A8A0-4E17-A066-BFD4A9AAF3D3}" destId="{7CC3870F-38EF-4A32-A2CD-49E85B1687CA}" srcOrd="0" destOrd="0" parTransId="{DD9EF524-A4EB-438A-9E9F-865F05B2AAF2}" sibTransId="{A2AAC3A4-02DE-4A07-8028-563E68AEE3C6}"/>
    <dgm:cxn modelId="{B6BDF723-54D5-4909-9160-8B2758E7C83F}" srcId="{7DC68366-489F-4B1B-BE9C-938C22D954A8}" destId="{B3121510-D77D-4653-8EC0-B29453952A8C}" srcOrd="1" destOrd="0" parTransId="{0B1A444C-407F-4AE4-A256-52BF5C740D02}" sibTransId="{E68CDAB5-AE15-4179-8A87-A0BD4E0C6B32}"/>
    <dgm:cxn modelId="{41D6232C-7B13-49C1-A370-061FA0ECAA43}" srcId="{7DC68366-489F-4B1B-BE9C-938C22D954A8}" destId="{39D11E7E-E0F6-47FB-9D23-38D1CFA1ADED}" srcOrd="0" destOrd="0" parTransId="{9484895C-3AF5-4B2C-9B4A-039F3F03CDC7}" sibTransId="{A4D2E9FC-5DF8-4026-A887-ACF307348E60}"/>
    <dgm:cxn modelId="{EC6BA62C-655B-421E-A7C4-DAE6A137816B}" type="presOf" srcId="{B3121510-D77D-4653-8EC0-B29453952A8C}" destId="{E221C85F-4265-48AB-BEA2-6F55058BA5C0}" srcOrd="0" destOrd="0" presId="urn:microsoft.com/office/officeart/2005/8/layout/lProcess2"/>
    <dgm:cxn modelId="{E59C0B63-1208-441B-A1C6-B6C6D273C49C}" srcId="{6696F8FD-D1BC-4870-BB77-FDE89210540C}" destId="{B79C3BD4-5CA9-4D8D-87B1-E6C329BA4246}" srcOrd="1" destOrd="0" parTransId="{8BA39820-7869-4686-B378-04745D157C5F}" sibTransId="{89856DE7-2692-4F0A-AD12-04594C0EBF49}"/>
    <dgm:cxn modelId="{145CFA66-7E43-4B5C-99CE-43B8498C78AA}" srcId="{6696F8FD-D1BC-4870-BB77-FDE89210540C}" destId="{A845F8BB-0176-4C8C-ACCE-FB5A90F0A4B1}" srcOrd="0" destOrd="0" parTransId="{7B1E59B8-C15D-4B07-AE24-27FD99F62721}" sibTransId="{DE4235D1-AA42-4F93-AA3D-B7434B591068}"/>
    <dgm:cxn modelId="{6C648D6E-F3FD-4611-973F-2A7E0025F726}" srcId="{7DC68366-489F-4B1B-BE9C-938C22D954A8}" destId="{36AB776F-8494-438A-9BD2-11A43FD7A1BF}" srcOrd="2" destOrd="0" parTransId="{4BE28301-0FF1-4A3C-867F-EB184B59B29D}" sibTransId="{41B4DA5A-48A3-4DFD-8378-99173085A57F}"/>
    <dgm:cxn modelId="{5C1BD37A-AE1F-41C3-8F85-9EE5CB80C672}" srcId="{EE90B3D7-F46A-4E0C-829A-F72572C59C48}" destId="{6696F8FD-D1BC-4870-BB77-FDE89210540C}" srcOrd="2" destOrd="0" parTransId="{97CB6CF7-2EED-4D0D-9257-B6B968C8E902}" sibTransId="{8B201DAA-94CF-470D-9798-ADBC9E7053AE}"/>
    <dgm:cxn modelId="{0491E67E-03B4-4055-82B4-9CDD16BA0DBC}" type="presOf" srcId="{6696F8FD-D1BC-4870-BB77-FDE89210540C}" destId="{4222AA02-B8A8-4A1F-AABD-0D9BF8EC4831}" srcOrd="0" destOrd="0" presId="urn:microsoft.com/office/officeart/2005/8/layout/lProcess2"/>
    <dgm:cxn modelId="{A7088E81-B3EF-48AE-8CC7-37FFB8D8AC52}" srcId="{BB45E6CB-A8A0-4E17-A066-BFD4A9AAF3D3}" destId="{79D01E14-3995-46A4-9E6A-83BF35EFAC67}" srcOrd="2" destOrd="0" parTransId="{D9E5E81A-5F70-4A74-B351-C57B3B48EBC3}" sibTransId="{7379F265-7745-4DC4-BE1C-50061EC9F6C7}"/>
    <dgm:cxn modelId="{8A9CE58C-74ED-41DB-9AAC-2F1873C90853}" type="presOf" srcId="{EE90B3D7-F46A-4E0C-829A-F72572C59C48}" destId="{3F80796E-1745-4760-ACF5-DC39E523B3B0}" srcOrd="0" destOrd="0" presId="urn:microsoft.com/office/officeart/2005/8/layout/lProcess2"/>
    <dgm:cxn modelId="{5DA09D90-2DFE-4C02-AD65-E6C1AF175C1C}" type="presOf" srcId="{79D01E14-3995-46A4-9E6A-83BF35EFAC67}" destId="{829E775B-5A46-455C-B93B-CC93BD9157A7}" srcOrd="0" destOrd="0" presId="urn:microsoft.com/office/officeart/2005/8/layout/lProcess2"/>
    <dgm:cxn modelId="{A1854893-CB32-40CE-ACEA-8BED30DB9BEF}" type="presOf" srcId="{39D11E7E-E0F6-47FB-9D23-38D1CFA1ADED}" destId="{5EDBEB79-07E3-4EE8-8C5C-DB5D57610B95}" srcOrd="0" destOrd="0" presId="urn:microsoft.com/office/officeart/2005/8/layout/lProcess2"/>
    <dgm:cxn modelId="{6D1D17A9-8E71-4393-A36E-64BA9BFB69D4}" type="presOf" srcId="{7CC3870F-38EF-4A32-A2CD-49E85B1687CA}" destId="{0EA4D24B-3304-46CF-8595-6DBD6563F2D2}" srcOrd="0" destOrd="0" presId="urn:microsoft.com/office/officeart/2005/8/layout/lProcess2"/>
    <dgm:cxn modelId="{441BAEB1-264C-42D1-BCF8-434D65C09BF2}" srcId="{6696F8FD-D1BC-4870-BB77-FDE89210540C}" destId="{1DB78561-32B1-4170-93E3-3FBFAFB6CCF1}" srcOrd="2" destOrd="0" parTransId="{9188A5E4-6CE2-4E83-853B-138EE0424339}" sibTransId="{BDC1C1D3-EBB5-415E-AEDB-DD5722AA21BE}"/>
    <dgm:cxn modelId="{240891B4-7ACE-47BD-8035-74EA0B7AA70A}" type="presOf" srcId="{BB45E6CB-A8A0-4E17-A066-BFD4A9AAF3D3}" destId="{9369FF3E-89CF-4E4F-AAB8-3DD5E1575A7E}" srcOrd="1" destOrd="0" presId="urn:microsoft.com/office/officeart/2005/8/layout/lProcess2"/>
    <dgm:cxn modelId="{E9EA29B5-9E3C-40E0-B9CD-61398EB9CA14}" type="presOf" srcId="{25986372-5C0B-4D1D-AC39-CA18E314B72D}" destId="{B028B6F9-756E-4F6E-B9C0-30060B48B3F1}" srcOrd="0" destOrd="0" presId="urn:microsoft.com/office/officeart/2005/8/layout/lProcess2"/>
    <dgm:cxn modelId="{F806A4B7-2B94-4A80-93D4-656681C6DB56}" type="presOf" srcId="{7DC68366-489F-4B1B-BE9C-938C22D954A8}" destId="{B94EA815-839D-4A40-A2E9-D6EDDB949DF0}" srcOrd="1" destOrd="0" presId="urn:microsoft.com/office/officeart/2005/8/layout/lProcess2"/>
    <dgm:cxn modelId="{C19379BE-75BE-4AE0-B3CD-536DDBEE9490}" type="presOf" srcId="{36AB776F-8494-438A-9BD2-11A43FD7A1BF}" destId="{18C8F55D-85C6-466E-9D7F-D88CD84AF64C}" srcOrd="0" destOrd="0" presId="urn:microsoft.com/office/officeart/2005/8/layout/lProcess2"/>
    <dgm:cxn modelId="{D33387C2-6FF6-4F11-8603-99A532027C1C}" type="presOf" srcId="{7DC68366-489F-4B1B-BE9C-938C22D954A8}" destId="{B8A46AF3-31C1-48FF-8B10-3B3ACF95CD9F}" srcOrd="0" destOrd="0" presId="urn:microsoft.com/office/officeart/2005/8/layout/lProcess2"/>
    <dgm:cxn modelId="{7309C3E7-6285-4F68-BCDF-4D92AB2C5404}" type="presOf" srcId="{6696F8FD-D1BC-4870-BB77-FDE89210540C}" destId="{4DAEB22C-62E7-4D00-AD36-6785544E3E30}" srcOrd="1" destOrd="0" presId="urn:microsoft.com/office/officeart/2005/8/layout/lProcess2"/>
    <dgm:cxn modelId="{4B64EFFB-C408-4851-AC22-623179A244FC}" srcId="{EE90B3D7-F46A-4E0C-829A-F72572C59C48}" destId="{BB45E6CB-A8A0-4E17-A066-BFD4A9AAF3D3}" srcOrd="0" destOrd="0" parTransId="{D211F865-103A-4DEF-95D2-000CF98FE3F5}" sibTransId="{7820AD64-C22B-4ACB-B91D-7C64B2579F8E}"/>
    <dgm:cxn modelId="{A7AD7951-C972-4178-BC5B-BC5C594AF6B4}" type="presParOf" srcId="{3F80796E-1745-4760-ACF5-DC39E523B3B0}" destId="{429211A6-B2EC-44B0-AF22-FA1B80D46478}" srcOrd="0" destOrd="0" presId="urn:microsoft.com/office/officeart/2005/8/layout/lProcess2"/>
    <dgm:cxn modelId="{56D0064C-D218-4F54-B6CE-7E2FB138E206}" type="presParOf" srcId="{429211A6-B2EC-44B0-AF22-FA1B80D46478}" destId="{98296958-4E62-4180-AC98-0F251976229E}" srcOrd="0" destOrd="0" presId="urn:microsoft.com/office/officeart/2005/8/layout/lProcess2"/>
    <dgm:cxn modelId="{1F29BFB4-4845-4D31-9346-6D63FFD45E21}" type="presParOf" srcId="{429211A6-B2EC-44B0-AF22-FA1B80D46478}" destId="{9369FF3E-89CF-4E4F-AAB8-3DD5E1575A7E}" srcOrd="1" destOrd="0" presId="urn:microsoft.com/office/officeart/2005/8/layout/lProcess2"/>
    <dgm:cxn modelId="{D4CAC8F8-2278-4304-AFCA-ADE18688112B}" type="presParOf" srcId="{429211A6-B2EC-44B0-AF22-FA1B80D46478}" destId="{AF9550FF-D46C-4F7B-A4DC-98A05F0F0EE8}" srcOrd="2" destOrd="0" presId="urn:microsoft.com/office/officeart/2005/8/layout/lProcess2"/>
    <dgm:cxn modelId="{88149F6F-528B-400D-BE5D-F7F8F1BF99A4}" type="presParOf" srcId="{AF9550FF-D46C-4F7B-A4DC-98A05F0F0EE8}" destId="{70605306-4596-41EF-AD77-2BF72E6828F6}" srcOrd="0" destOrd="0" presId="urn:microsoft.com/office/officeart/2005/8/layout/lProcess2"/>
    <dgm:cxn modelId="{8667C77A-0F7F-4101-9112-F195A27C4424}" type="presParOf" srcId="{70605306-4596-41EF-AD77-2BF72E6828F6}" destId="{0EA4D24B-3304-46CF-8595-6DBD6563F2D2}" srcOrd="0" destOrd="0" presId="urn:microsoft.com/office/officeart/2005/8/layout/lProcess2"/>
    <dgm:cxn modelId="{42C9CA87-2A00-4BCE-ACD9-B061CBCB6535}" type="presParOf" srcId="{70605306-4596-41EF-AD77-2BF72E6828F6}" destId="{71B27799-4D35-4F76-A8B3-DDB9A7DEC5CF}" srcOrd="1" destOrd="0" presId="urn:microsoft.com/office/officeart/2005/8/layout/lProcess2"/>
    <dgm:cxn modelId="{88AF4683-E059-4DB4-BED6-6602CC67F0EA}" type="presParOf" srcId="{70605306-4596-41EF-AD77-2BF72E6828F6}" destId="{B028B6F9-756E-4F6E-B9C0-30060B48B3F1}" srcOrd="2" destOrd="0" presId="urn:microsoft.com/office/officeart/2005/8/layout/lProcess2"/>
    <dgm:cxn modelId="{9708BC42-E3CD-4CBB-B31C-88D47E4B7E5A}" type="presParOf" srcId="{70605306-4596-41EF-AD77-2BF72E6828F6}" destId="{78CE6F43-E789-4BD7-A091-50574765813B}" srcOrd="3" destOrd="0" presId="urn:microsoft.com/office/officeart/2005/8/layout/lProcess2"/>
    <dgm:cxn modelId="{FD4D656D-7320-4A8C-B20B-878CFC346B7A}" type="presParOf" srcId="{70605306-4596-41EF-AD77-2BF72E6828F6}" destId="{829E775B-5A46-455C-B93B-CC93BD9157A7}" srcOrd="4" destOrd="0" presId="urn:microsoft.com/office/officeart/2005/8/layout/lProcess2"/>
    <dgm:cxn modelId="{5FFF2E0F-1A9B-4370-B034-4EDFE72F4AF9}" type="presParOf" srcId="{3F80796E-1745-4760-ACF5-DC39E523B3B0}" destId="{60EE0BC9-0CB4-4BE6-B997-F218A8DBF4F4}" srcOrd="1" destOrd="0" presId="urn:microsoft.com/office/officeart/2005/8/layout/lProcess2"/>
    <dgm:cxn modelId="{E7E42641-2A9B-421C-B958-0D4029AF1192}" type="presParOf" srcId="{3F80796E-1745-4760-ACF5-DC39E523B3B0}" destId="{A83A4E26-652A-4232-AE57-5F2064698A77}" srcOrd="2" destOrd="0" presId="urn:microsoft.com/office/officeart/2005/8/layout/lProcess2"/>
    <dgm:cxn modelId="{68B92D93-B65C-4EF4-AC4E-FEA9F8300BA4}" type="presParOf" srcId="{A83A4E26-652A-4232-AE57-5F2064698A77}" destId="{B8A46AF3-31C1-48FF-8B10-3B3ACF95CD9F}" srcOrd="0" destOrd="0" presId="urn:microsoft.com/office/officeart/2005/8/layout/lProcess2"/>
    <dgm:cxn modelId="{155C23EC-F25C-440D-A185-DAE8C133B49C}" type="presParOf" srcId="{A83A4E26-652A-4232-AE57-5F2064698A77}" destId="{B94EA815-839D-4A40-A2E9-D6EDDB949DF0}" srcOrd="1" destOrd="0" presId="urn:microsoft.com/office/officeart/2005/8/layout/lProcess2"/>
    <dgm:cxn modelId="{6FE48DD3-A734-4AAD-A383-3C8A4E113C79}" type="presParOf" srcId="{A83A4E26-652A-4232-AE57-5F2064698A77}" destId="{46183684-CE34-4DCD-8B8A-C560B7A602E9}" srcOrd="2" destOrd="0" presId="urn:microsoft.com/office/officeart/2005/8/layout/lProcess2"/>
    <dgm:cxn modelId="{54768C25-CBCC-4776-A404-6832A70BFFE4}" type="presParOf" srcId="{46183684-CE34-4DCD-8B8A-C560B7A602E9}" destId="{875F89F4-B6B3-4359-A464-8F3776A923D4}" srcOrd="0" destOrd="0" presId="urn:microsoft.com/office/officeart/2005/8/layout/lProcess2"/>
    <dgm:cxn modelId="{53F0ABDB-A536-4380-9D8F-01BBF2F0CDFE}" type="presParOf" srcId="{875F89F4-B6B3-4359-A464-8F3776A923D4}" destId="{5EDBEB79-07E3-4EE8-8C5C-DB5D57610B95}" srcOrd="0" destOrd="0" presId="urn:microsoft.com/office/officeart/2005/8/layout/lProcess2"/>
    <dgm:cxn modelId="{3EFE8C31-7EE3-44FB-80EA-5396EA964C3D}" type="presParOf" srcId="{875F89F4-B6B3-4359-A464-8F3776A923D4}" destId="{914CD490-543A-41FF-ACE7-A08446FCCEE0}" srcOrd="1" destOrd="0" presId="urn:microsoft.com/office/officeart/2005/8/layout/lProcess2"/>
    <dgm:cxn modelId="{0EB8D078-2CE6-41C2-886C-1D5DDF329A22}" type="presParOf" srcId="{875F89F4-B6B3-4359-A464-8F3776A923D4}" destId="{E221C85F-4265-48AB-BEA2-6F55058BA5C0}" srcOrd="2" destOrd="0" presId="urn:microsoft.com/office/officeart/2005/8/layout/lProcess2"/>
    <dgm:cxn modelId="{DEC71EBD-49FC-44F8-8EE4-74338EA86351}" type="presParOf" srcId="{875F89F4-B6B3-4359-A464-8F3776A923D4}" destId="{AF8972CB-DD82-460B-9B61-5F75BBEA28E3}" srcOrd="3" destOrd="0" presId="urn:microsoft.com/office/officeart/2005/8/layout/lProcess2"/>
    <dgm:cxn modelId="{D5F95F55-962E-45E1-81D9-ACD0D52DFF9B}" type="presParOf" srcId="{875F89F4-B6B3-4359-A464-8F3776A923D4}" destId="{18C8F55D-85C6-466E-9D7F-D88CD84AF64C}" srcOrd="4" destOrd="0" presId="urn:microsoft.com/office/officeart/2005/8/layout/lProcess2"/>
    <dgm:cxn modelId="{322C419D-9E8E-4F99-872F-626BEE428466}" type="presParOf" srcId="{3F80796E-1745-4760-ACF5-DC39E523B3B0}" destId="{045A9753-3F44-4543-BA0D-E47955C30222}" srcOrd="3" destOrd="0" presId="urn:microsoft.com/office/officeart/2005/8/layout/lProcess2"/>
    <dgm:cxn modelId="{5783679C-6A36-47EC-B794-26355CE79838}" type="presParOf" srcId="{3F80796E-1745-4760-ACF5-DC39E523B3B0}" destId="{2CE648BC-B461-4D70-97EC-E296128FD6E1}" srcOrd="4" destOrd="0" presId="urn:microsoft.com/office/officeart/2005/8/layout/lProcess2"/>
    <dgm:cxn modelId="{1A8B7845-6F7A-491B-986F-6BF6EE127686}" type="presParOf" srcId="{2CE648BC-B461-4D70-97EC-E296128FD6E1}" destId="{4222AA02-B8A8-4A1F-AABD-0D9BF8EC4831}" srcOrd="0" destOrd="0" presId="urn:microsoft.com/office/officeart/2005/8/layout/lProcess2"/>
    <dgm:cxn modelId="{45BB498F-D418-4C41-9F95-818B2891E6C2}" type="presParOf" srcId="{2CE648BC-B461-4D70-97EC-E296128FD6E1}" destId="{4DAEB22C-62E7-4D00-AD36-6785544E3E30}" srcOrd="1" destOrd="0" presId="urn:microsoft.com/office/officeart/2005/8/layout/lProcess2"/>
    <dgm:cxn modelId="{9CA92217-408F-4E78-8F75-097294234E88}" type="presParOf" srcId="{2CE648BC-B461-4D70-97EC-E296128FD6E1}" destId="{C3C2D7C3-0B5A-43EB-8CBA-8CF3AF63F67F}" srcOrd="2" destOrd="0" presId="urn:microsoft.com/office/officeart/2005/8/layout/lProcess2"/>
    <dgm:cxn modelId="{4EAB1D14-A313-4B9B-A498-BE2FD8C3D1BC}" type="presParOf" srcId="{C3C2D7C3-0B5A-43EB-8CBA-8CF3AF63F67F}" destId="{BC679A1A-5265-4E4D-BE79-3EB3DD9EDFB1}" srcOrd="0" destOrd="0" presId="urn:microsoft.com/office/officeart/2005/8/layout/lProcess2"/>
    <dgm:cxn modelId="{CE59BCF9-AE5A-466C-9D35-68A3C3EE4AF3}" type="presParOf" srcId="{BC679A1A-5265-4E4D-BE79-3EB3DD9EDFB1}" destId="{130433A3-076E-40D9-BC8E-CD0EC7BE6521}" srcOrd="0" destOrd="0" presId="urn:microsoft.com/office/officeart/2005/8/layout/lProcess2"/>
    <dgm:cxn modelId="{6B7C03F2-75C4-4E19-9A6D-639F259B0091}" type="presParOf" srcId="{BC679A1A-5265-4E4D-BE79-3EB3DD9EDFB1}" destId="{C9B0396B-4545-48BB-AC97-94B25553CAC0}" srcOrd="1" destOrd="0" presId="urn:microsoft.com/office/officeart/2005/8/layout/lProcess2"/>
    <dgm:cxn modelId="{E7CC87D2-BF22-4555-A414-3C4E4BCD6107}" type="presParOf" srcId="{BC679A1A-5265-4E4D-BE79-3EB3DD9EDFB1}" destId="{ECF5C1F6-6BF9-4233-8E5B-BF9661129706}" srcOrd="2" destOrd="0" presId="urn:microsoft.com/office/officeart/2005/8/layout/lProcess2"/>
    <dgm:cxn modelId="{914EEB05-0AC6-41EC-8F56-B3DF90091EAD}" type="presParOf" srcId="{BC679A1A-5265-4E4D-BE79-3EB3DD9EDFB1}" destId="{6A8623E1-FEC6-45B4-8AFF-8D9BBF382EAB}" srcOrd="3" destOrd="0" presId="urn:microsoft.com/office/officeart/2005/8/layout/lProcess2"/>
    <dgm:cxn modelId="{0016BA74-4D34-4B00-AF27-93B79A78E8B6}" type="presParOf" srcId="{BC679A1A-5265-4E4D-BE79-3EB3DD9EDFB1}" destId="{D98D0FDD-D3D4-4CFF-AD87-C13B5FDE2EF3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90B3D7-F46A-4E0C-829A-F72572C59C48}" type="doc">
      <dgm:prSet loTypeId="urn:microsoft.com/office/officeart/2005/8/layout/lProcess2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BB45E6CB-A8A0-4E17-A066-BFD4A9AAF3D3}">
      <dgm:prSet phldrT="[Text]" phldr="0"/>
      <dgm:spPr/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Engagement</a:t>
          </a:r>
        </a:p>
      </dgm:t>
    </dgm:pt>
    <dgm:pt modelId="{D211F865-103A-4DEF-95D2-000CF98FE3F5}" type="parTrans" cxnId="{4B64EFFB-C408-4851-AC22-623179A244FC}">
      <dgm:prSet/>
      <dgm:spPr/>
      <dgm:t>
        <a:bodyPr/>
        <a:lstStyle/>
        <a:p>
          <a:endParaRPr lang="en-US"/>
        </a:p>
      </dgm:t>
    </dgm:pt>
    <dgm:pt modelId="{7820AD64-C22B-4ACB-B91D-7C64B2579F8E}" type="sibTrans" cxnId="{4B64EFFB-C408-4851-AC22-623179A244FC}">
      <dgm:prSet/>
      <dgm:spPr/>
      <dgm:t>
        <a:bodyPr/>
        <a:lstStyle/>
        <a:p>
          <a:endParaRPr lang="en-US"/>
        </a:p>
      </dgm:t>
    </dgm:pt>
    <dgm:pt modelId="{7CC3870F-38EF-4A32-A2CD-49E85B1687CA}">
      <dgm:prSet phldrT="[Text]" phldr="0"/>
      <dgm:spPr/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Optimize choice and autonomy (7.1)</a:t>
          </a:r>
        </a:p>
      </dgm:t>
    </dgm:pt>
    <dgm:pt modelId="{DD9EF524-A4EB-438A-9E9F-865F05B2AAF2}" type="parTrans" cxnId="{64510E22-A5CF-472A-A687-365F7E78C853}">
      <dgm:prSet/>
      <dgm:spPr/>
      <dgm:t>
        <a:bodyPr/>
        <a:lstStyle/>
        <a:p>
          <a:endParaRPr lang="en-US"/>
        </a:p>
      </dgm:t>
    </dgm:pt>
    <dgm:pt modelId="{A2AAC3A4-02DE-4A07-8028-563E68AEE3C6}" type="sibTrans" cxnId="{64510E22-A5CF-472A-A687-365F7E78C853}">
      <dgm:prSet/>
      <dgm:spPr/>
      <dgm:t>
        <a:bodyPr/>
        <a:lstStyle/>
        <a:p>
          <a:endParaRPr lang="en-US"/>
        </a:p>
      </dgm:t>
    </dgm:pt>
    <dgm:pt modelId="{79D01E14-3995-46A4-9E6A-83BF35EFAC67}">
      <dgm:prSet phldrT="[Text]" phldr="0"/>
      <dgm:spPr/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Recognize expectations, beliefs, &amp; motivations (9.1)</a:t>
          </a:r>
        </a:p>
      </dgm:t>
    </dgm:pt>
    <dgm:pt modelId="{D9E5E81A-5F70-4A74-B351-C57B3B48EBC3}" type="parTrans" cxnId="{A7088E81-B3EF-48AE-8CC7-37FFB8D8AC52}">
      <dgm:prSet/>
      <dgm:spPr/>
      <dgm:t>
        <a:bodyPr/>
        <a:lstStyle/>
        <a:p>
          <a:endParaRPr lang="en-US"/>
        </a:p>
      </dgm:t>
    </dgm:pt>
    <dgm:pt modelId="{7379F265-7745-4DC4-BE1C-50061EC9F6C7}" type="sibTrans" cxnId="{A7088E81-B3EF-48AE-8CC7-37FFB8D8AC52}">
      <dgm:prSet/>
      <dgm:spPr/>
      <dgm:t>
        <a:bodyPr/>
        <a:lstStyle/>
        <a:p>
          <a:endParaRPr lang="en-US"/>
        </a:p>
      </dgm:t>
    </dgm:pt>
    <dgm:pt modelId="{7DC68366-489F-4B1B-BE9C-938C22D954A8}">
      <dgm:prSet phldrT="[Text]" phldr="0">
        <dgm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ln>
          <a:noFill/>
        </a:ln>
      </dgm:spPr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Representation </a:t>
          </a:r>
        </a:p>
      </dgm:t>
    </dgm:pt>
    <dgm:pt modelId="{2A5D94A9-DE01-4C32-9BC2-FE7AE7AEF8D1}" type="parTrans" cxnId="{4C1E4803-99C3-4043-9ADA-D1488E37606C}">
      <dgm:prSet/>
      <dgm:spPr/>
      <dgm:t>
        <a:bodyPr/>
        <a:lstStyle/>
        <a:p>
          <a:endParaRPr lang="en-US"/>
        </a:p>
      </dgm:t>
    </dgm:pt>
    <dgm:pt modelId="{E42B2926-AAB1-4269-8C5E-0FA0DCFED600}" type="sibTrans" cxnId="{4C1E4803-99C3-4043-9ADA-D1488E37606C}">
      <dgm:prSet/>
      <dgm:spPr/>
      <dgm:t>
        <a:bodyPr/>
        <a:lstStyle/>
        <a:p>
          <a:endParaRPr lang="en-US"/>
        </a:p>
      </dgm:t>
    </dgm:pt>
    <dgm:pt modelId="{B3121510-D77D-4653-8EC0-B29453952A8C}">
      <dgm:prSet phldrT="[Text]" phldr="0"/>
      <dgm:spPr>
        <a:noFill/>
      </dgm:spPr>
      <dgm:t>
        <a:bodyPr/>
        <a:lstStyle/>
        <a:p>
          <a:r>
            <a:rPr lang="en-US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Claify</a:t>
          </a:r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vocabulary, symbols, and language structures (2.1)</a:t>
          </a:r>
        </a:p>
      </dgm:t>
    </dgm:pt>
    <dgm:pt modelId="{0B1A444C-407F-4AE4-A256-52BF5C740D02}" type="parTrans" cxnId="{B6BDF723-54D5-4909-9160-8B2758E7C83F}">
      <dgm:prSet/>
      <dgm:spPr/>
      <dgm:t>
        <a:bodyPr/>
        <a:lstStyle/>
        <a:p>
          <a:endParaRPr lang="en-US"/>
        </a:p>
      </dgm:t>
    </dgm:pt>
    <dgm:pt modelId="{E68CDAB5-AE15-4179-8A87-A0BD4E0C6B32}" type="sibTrans" cxnId="{B6BDF723-54D5-4909-9160-8B2758E7C83F}">
      <dgm:prSet/>
      <dgm:spPr/>
      <dgm:t>
        <a:bodyPr/>
        <a:lstStyle/>
        <a:p>
          <a:endParaRPr lang="en-US"/>
        </a:p>
      </dgm:t>
    </dgm:pt>
    <dgm:pt modelId="{36AB776F-8494-438A-9BD2-11A43FD7A1BF}">
      <dgm:prSet phldrT="[Text]" phldr="0"/>
      <dgm:spPr>
        <a:solidFill>
          <a:schemeClr val="accent2"/>
        </a:solidFill>
      </dgm:spPr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Connect prior knowledge to new learning (3.1)</a:t>
          </a:r>
        </a:p>
      </dgm:t>
    </dgm:pt>
    <dgm:pt modelId="{4BE28301-0FF1-4A3C-867F-EB184B59B29D}" type="parTrans" cxnId="{6C648D6E-F3FD-4611-973F-2A7E0025F726}">
      <dgm:prSet/>
      <dgm:spPr/>
      <dgm:t>
        <a:bodyPr/>
        <a:lstStyle/>
        <a:p>
          <a:endParaRPr lang="en-US"/>
        </a:p>
      </dgm:t>
    </dgm:pt>
    <dgm:pt modelId="{41B4DA5A-48A3-4DFD-8378-99173085A57F}" type="sibTrans" cxnId="{6C648D6E-F3FD-4611-973F-2A7E0025F726}">
      <dgm:prSet/>
      <dgm:spPr/>
      <dgm:t>
        <a:bodyPr/>
        <a:lstStyle/>
        <a:p>
          <a:endParaRPr lang="en-US"/>
        </a:p>
      </dgm:t>
    </dgm:pt>
    <dgm:pt modelId="{6696F8FD-D1BC-4870-BB77-FDE89210540C}">
      <dgm:prSet phldrT="[Text]" phldr="0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Action &amp; Expression</a:t>
          </a:r>
        </a:p>
      </dgm:t>
    </dgm:pt>
    <dgm:pt modelId="{97CB6CF7-2EED-4D0D-9257-B6B968C8E902}" type="parTrans" cxnId="{5C1BD37A-AE1F-41C3-8F85-9EE5CB80C672}">
      <dgm:prSet/>
      <dgm:spPr/>
      <dgm:t>
        <a:bodyPr/>
        <a:lstStyle/>
        <a:p>
          <a:endParaRPr lang="en-US"/>
        </a:p>
      </dgm:t>
    </dgm:pt>
    <dgm:pt modelId="{8B201DAA-94CF-470D-9798-ADBC9E7053AE}" type="sibTrans" cxnId="{5C1BD37A-AE1F-41C3-8F85-9EE5CB80C672}">
      <dgm:prSet/>
      <dgm:spPr/>
      <dgm:t>
        <a:bodyPr/>
        <a:lstStyle/>
        <a:p>
          <a:endParaRPr lang="en-US"/>
        </a:p>
      </dgm:t>
    </dgm:pt>
    <dgm:pt modelId="{A845F8BB-0176-4C8C-ACCE-FB5A90F0A4B1}">
      <dgm:prSet phldrT="[Text]" phldr="0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Vary &amp; Honor the methods for response, navigation, and movement (4.1)</a:t>
          </a:r>
        </a:p>
      </dgm:t>
    </dgm:pt>
    <dgm:pt modelId="{7B1E59B8-C15D-4B07-AE24-27FD99F62721}" type="parTrans" cxnId="{145CFA66-7E43-4B5C-99CE-43B8498C78AA}">
      <dgm:prSet/>
      <dgm:spPr/>
      <dgm:t>
        <a:bodyPr/>
        <a:lstStyle/>
        <a:p>
          <a:endParaRPr lang="en-US"/>
        </a:p>
      </dgm:t>
    </dgm:pt>
    <dgm:pt modelId="{DE4235D1-AA42-4F93-AA3D-B7434B591068}" type="sibTrans" cxnId="{145CFA66-7E43-4B5C-99CE-43B8498C78AA}">
      <dgm:prSet/>
      <dgm:spPr/>
      <dgm:t>
        <a:bodyPr/>
        <a:lstStyle/>
        <a:p>
          <a:endParaRPr lang="en-US"/>
        </a:p>
      </dgm:t>
    </dgm:pt>
    <dgm:pt modelId="{1DB78561-32B1-4170-93E3-3FBFAFB6CCF1}">
      <dgm:prSet phldrT="[Text]" phldr="0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Set meaningful goals (6.1) </a:t>
          </a:r>
        </a:p>
      </dgm:t>
    </dgm:pt>
    <dgm:pt modelId="{9188A5E4-6CE2-4E83-853B-138EE0424339}" type="parTrans" cxnId="{441BAEB1-264C-42D1-BCF8-434D65C09BF2}">
      <dgm:prSet/>
      <dgm:spPr/>
      <dgm:t>
        <a:bodyPr/>
        <a:lstStyle/>
        <a:p>
          <a:endParaRPr lang="en-US"/>
        </a:p>
      </dgm:t>
    </dgm:pt>
    <dgm:pt modelId="{BDC1C1D3-EBB5-415E-AEDB-DD5722AA21BE}" type="sibTrans" cxnId="{441BAEB1-264C-42D1-BCF8-434D65C09BF2}">
      <dgm:prSet/>
      <dgm:spPr/>
      <dgm:t>
        <a:bodyPr/>
        <a:lstStyle/>
        <a:p>
          <a:endParaRPr lang="en-US"/>
        </a:p>
      </dgm:t>
    </dgm:pt>
    <dgm:pt modelId="{25986372-5C0B-4D1D-AC39-CA18E314B72D}">
      <dgm:prSet/>
      <dgm:spPr/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Clarify the meaning and purpose of goals (8.1)</a:t>
          </a:r>
        </a:p>
      </dgm:t>
    </dgm:pt>
    <dgm:pt modelId="{B1559A89-BA82-486F-B9B8-E5F6E64DE9F5}" type="parTrans" cxnId="{EA32BA21-3569-4E26-9A4F-9E97A7F26EC4}">
      <dgm:prSet/>
      <dgm:spPr/>
      <dgm:t>
        <a:bodyPr/>
        <a:lstStyle/>
        <a:p>
          <a:endParaRPr lang="en-US"/>
        </a:p>
      </dgm:t>
    </dgm:pt>
    <dgm:pt modelId="{BD5F3717-64F2-4D03-8DEC-3E87CA2D7473}" type="sibTrans" cxnId="{EA32BA21-3569-4E26-9A4F-9E97A7F26EC4}">
      <dgm:prSet/>
      <dgm:spPr/>
      <dgm:t>
        <a:bodyPr/>
        <a:lstStyle/>
        <a:p>
          <a:endParaRPr lang="en-US"/>
        </a:p>
      </dgm:t>
    </dgm:pt>
    <dgm:pt modelId="{39D11E7E-E0F6-47FB-9D23-38D1CFA1ADED}">
      <dgm:prSet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Support multiple ways to perceive information (1.2)</a:t>
          </a:r>
        </a:p>
      </dgm:t>
    </dgm:pt>
    <dgm:pt modelId="{9484895C-3AF5-4B2C-9B4A-039F3F03CDC7}" type="parTrans" cxnId="{41D6232C-7B13-49C1-A370-061FA0ECAA43}">
      <dgm:prSet/>
      <dgm:spPr/>
      <dgm:t>
        <a:bodyPr/>
        <a:lstStyle/>
        <a:p>
          <a:endParaRPr lang="en-US"/>
        </a:p>
      </dgm:t>
    </dgm:pt>
    <dgm:pt modelId="{A4D2E9FC-5DF8-4026-A887-ACF307348E60}" type="sibTrans" cxnId="{41D6232C-7B13-49C1-A370-061FA0ECAA43}">
      <dgm:prSet/>
      <dgm:spPr/>
      <dgm:t>
        <a:bodyPr/>
        <a:lstStyle/>
        <a:p>
          <a:endParaRPr lang="en-US"/>
        </a:p>
      </dgm:t>
    </dgm:pt>
    <dgm:pt modelId="{B79C3BD4-5CA9-4D8D-87B1-E6C329BA4246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Use multiple media for communication (5.1)</a:t>
          </a:r>
        </a:p>
      </dgm:t>
    </dgm:pt>
    <dgm:pt modelId="{8BA39820-7869-4686-B378-04745D157C5F}" type="parTrans" cxnId="{E59C0B63-1208-441B-A1C6-B6C6D273C49C}">
      <dgm:prSet/>
      <dgm:spPr/>
      <dgm:t>
        <a:bodyPr/>
        <a:lstStyle/>
        <a:p>
          <a:endParaRPr lang="en-US"/>
        </a:p>
      </dgm:t>
    </dgm:pt>
    <dgm:pt modelId="{89856DE7-2692-4F0A-AD12-04594C0EBF49}" type="sibTrans" cxnId="{E59C0B63-1208-441B-A1C6-B6C6D273C49C}">
      <dgm:prSet/>
      <dgm:spPr/>
      <dgm:t>
        <a:bodyPr/>
        <a:lstStyle/>
        <a:p>
          <a:endParaRPr lang="en-US"/>
        </a:p>
      </dgm:t>
    </dgm:pt>
    <dgm:pt modelId="{3F80796E-1745-4760-ACF5-DC39E523B3B0}" type="pres">
      <dgm:prSet presAssocID="{EE90B3D7-F46A-4E0C-829A-F72572C59C48}" presName="theList" presStyleCnt="0">
        <dgm:presLayoutVars>
          <dgm:dir/>
          <dgm:animLvl val="lvl"/>
          <dgm:resizeHandles val="exact"/>
        </dgm:presLayoutVars>
      </dgm:prSet>
      <dgm:spPr/>
    </dgm:pt>
    <dgm:pt modelId="{429211A6-B2EC-44B0-AF22-FA1B80D46478}" type="pres">
      <dgm:prSet presAssocID="{BB45E6CB-A8A0-4E17-A066-BFD4A9AAF3D3}" presName="compNode" presStyleCnt="0"/>
      <dgm:spPr/>
    </dgm:pt>
    <dgm:pt modelId="{98296958-4E62-4180-AC98-0F251976229E}" type="pres">
      <dgm:prSet presAssocID="{BB45E6CB-A8A0-4E17-A066-BFD4A9AAF3D3}" presName="aNode" presStyleLbl="bgShp" presStyleIdx="0" presStyleCnt="3"/>
      <dgm:spPr/>
    </dgm:pt>
    <dgm:pt modelId="{9369FF3E-89CF-4E4F-AAB8-3DD5E1575A7E}" type="pres">
      <dgm:prSet presAssocID="{BB45E6CB-A8A0-4E17-A066-BFD4A9AAF3D3}" presName="textNode" presStyleLbl="bgShp" presStyleIdx="0" presStyleCnt="3"/>
      <dgm:spPr/>
    </dgm:pt>
    <dgm:pt modelId="{AF9550FF-D46C-4F7B-A4DC-98A05F0F0EE8}" type="pres">
      <dgm:prSet presAssocID="{BB45E6CB-A8A0-4E17-A066-BFD4A9AAF3D3}" presName="compChildNode" presStyleCnt="0"/>
      <dgm:spPr/>
    </dgm:pt>
    <dgm:pt modelId="{70605306-4596-41EF-AD77-2BF72E6828F6}" type="pres">
      <dgm:prSet presAssocID="{BB45E6CB-A8A0-4E17-A066-BFD4A9AAF3D3}" presName="theInnerList" presStyleCnt="0"/>
      <dgm:spPr/>
    </dgm:pt>
    <dgm:pt modelId="{0EA4D24B-3304-46CF-8595-6DBD6563F2D2}" type="pres">
      <dgm:prSet presAssocID="{7CC3870F-38EF-4A32-A2CD-49E85B1687CA}" presName="childNode" presStyleLbl="node1" presStyleIdx="0" presStyleCnt="9">
        <dgm:presLayoutVars>
          <dgm:bulletEnabled val="1"/>
        </dgm:presLayoutVars>
      </dgm:prSet>
      <dgm:spPr/>
    </dgm:pt>
    <dgm:pt modelId="{71B27799-4D35-4F76-A8B3-DDB9A7DEC5CF}" type="pres">
      <dgm:prSet presAssocID="{7CC3870F-38EF-4A32-A2CD-49E85B1687CA}" presName="aSpace2" presStyleCnt="0"/>
      <dgm:spPr/>
    </dgm:pt>
    <dgm:pt modelId="{B028B6F9-756E-4F6E-B9C0-30060B48B3F1}" type="pres">
      <dgm:prSet presAssocID="{25986372-5C0B-4D1D-AC39-CA18E314B72D}" presName="childNode" presStyleLbl="node1" presStyleIdx="1" presStyleCnt="9">
        <dgm:presLayoutVars>
          <dgm:bulletEnabled val="1"/>
        </dgm:presLayoutVars>
      </dgm:prSet>
      <dgm:spPr/>
    </dgm:pt>
    <dgm:pt modelId="{78CE6F43-E789-4BD7-A091-50574765813B}" type="pres">
      <dgm:prSet presAssocID="{25986372-5C0B-4D1D-AC39-CA18E314B72D}" presName="aSpace2" presStyleCnt="0"/>
      <dgm:spPr/>
    </dgm:pt>
    <dgm:pt modelId="{829E775B-5A46-455C-B93B-CC93BD9157A7}" type="pres">
      <dgm:prSet presAssocID="{79D01E14-3995-46A4-9E6A-83BF35EFAC67}" presName="childNode" presStyleLbl="node1" presStyleIdx="2" presStyleCnt="9">
        <dgm:presLayoutVars>
          <dgm:bulletEnabled val="1"/>
        </dgm:presLayoutVars>
      </dgm:prSet>
      <dgm:spPr/>
    </dgm:pt>
    <dgm:pt modelId="{60EE0BC9-0CB4-4BE6-B997-F218A8DBF4F4}" type="pres">
      <dgm:prSet presAssocID="{BB45E6CB-A8A0-4E17-A066-BFD4A9AAF3D3}" presName="aSpace" presStyleCnt="0"/>
      <dgm:spPr/>
    </dgm:pt>
    <dgm:pt modelId="{A83A4E26-652A-4232-AE57-5F2064698A77}" type="pres">
      <dgm:prSet presAssocID="{7DC68366-489F-4B1B-BE9C-938C22D954A8}" presName="compNode" presStyleCnt="0"/>
      <dgm:spPr/>
    </dgm:pt>
    <dgm:pt modelId="{B8A46AF3-31C1-48FF-8B10-3B3ACF95CD9F}" type="pres">
      <dgm:prSet presAssocID="{7DC68366-489F-4B1B-BE9C-938C22D954A8}" presName="aNode" presStyleLbl="bgShp" presStyleIdx="1" presStyleCnt="3"/>
      <dgm:spPr/>
    </dgm:pt>
    <dgm:pt modelId="{B94EA815-839D-4A40-A2E9-D6EDDB949DF0}" type="pres">
      <dgm:prSet presAssocID="{7DC68366-489F-4B1B-BE9C-938C22D954A8}" presName="textNode" presStyleLbl="bgShp" presStyleIdx="1" presStyleCnt="3"/>
      <dgm:spPr/>
    </dgm:pt>
    <dgm:pt modelId="{46183684-CE34-4DCD-8B8A-C560B7A602E9}" type="pres">
      <dgm:prSet presAssocID="{7DC68366-489F-4B1B-BE9C-938C22D954A8}" presName="compChildNode" presStyleCnt="0"/>
      <dgm:spPr/>
    </dgm:pt>
    <dgm:pt modelId="{875F89F4-B6B3-4359-A464-8F3776A923D4}" type="pres">
      <dgm:prSet presAssocID="{7DC68366-489F-4B1B-BE9C-938C22D954A8}" presName="theInnerList" presStyleCnt="0"/>
      <dgm:spPr/>
    </dgm:pt>
    <dgm:pt modelId="{5EDBEB79-07E3-4EE8-8C5C-DB5D57610B95}" type="pres">
      <dgm:prSet presAssocID="{39D11E7E-E0F6-47FB-9D23-38D1CFA1ADED}" presName="childNode" presStyleLbl="node1" presStyleIdx="3" presStyleCnt="9">
        <dgm:presLayoutVars>
          <dgm:bulletEnabled val="1"/>
        </dgm:presLayoutVars>
      </dgm:prSet>
      <dgm:spPr/>
    </dgm:pt>
    <dgm:pt modelId="{914CD490-543A-41FF-ACE7-A08446FCCEE0}" type="pres">
      <dgm:prSet presAssocID="{39D11E7E-E0F6-47FB-9D23-38D1CFA1ADED}" presName="aSpace2" presStyleCnt="0"/>
      <dgm:spPr/>
    </dgm:pt>
    <dgm:pt modelId="{E221C85F-4265-48AB-BEA2-6F55058BA5C0}" type="pres">
      <dgm:prSet presAssocID="{B3121510-D77D-4653-8EC0-B29453952A8C}" presName="childNode" presStyleLbl="node1" presStyleIdx="4" presStyleCnt="9">
        <dgm:presLayoutVars>
          <dgm:bulletEnabled val="1"/>
        </dgm:presLayoutVars>
      </dgm:prSet>
      <dgm:spPr/>
    </dgm:pt>
    <dgm:pt modelId="{AF8972CB-DD82-460B-9B61-5F75BBEA28E3}" type="pres">
      <dgm:prSet presAssocID="{B3121510-D77D-4653-8EC0-B29453952A8C}" presName="aSpace2" presStyleCnt="0"/>
      <dgm:spPr/>
    </dgm:pt>
    <dgm:pt modelId="{18C8F55D-85C6-466E-9D7F-D88CD84AF64C}" type="pres">
      <dgm:prSet presAssocID="{36AB776F-8494-438A-9BD2-11A43FD7A1BF}" presName="childNode" presStyleLbl="node1" presStyleIdx="5" presStyleCnt="9">
        <dgm:presLayoutVars>
          <dgm:bulletEnabled val="1"/>
        </dgm:presLayoutVars>
      </dgm:prSet>
      <dgm:spPr/>
    </dgm:pt>
    <dgm:pt modelId="{045A9753-3F44-4543-BA0D-E47955C30222}" type="pres">
      <dgm:prSet presAssocID="{7DC68366-489F-4B1B-BE9C-938C22D954A8}" presName="aSpace" presStyleCnt="0"/>
      <dgm:spPr/>
    </dgm:pt>
    <dgm:pt modelId="{2CE648BC-B461-4D70-97EC-E296128FD6E1}" type="pres">
      <dgm:prSet presAssocID="{6696F8FD-D1BC-4870-BB77-FDE89210540C}" presName="compNode" presStyleCnt="0"/>
      <dgm:spPr/>
    </dgm:pt>
    <dgm:pt modelId="{4222AA02-B8A8-4A1F-AABD-0D9BF8EC4831}" type="pres">
      <dgm:prSet presAssocID="{6696F8FD-D1BC-4870-BB77-FDE89210540C}" presName="aNode" presStyleLbl="bgShp" presStyleIdx="2" presStyleCnt="3"/>
      <dgm:spPr/>
    </dgm:pt>
    <dgm:pt modelId="{4DAEB22C-62E7-4D00-AD36-6785544E3E30}" type="pres">
      <dgm:prSet presAssocID="{6696F8FD-D1BC-4870-BB77-FDE89210540C}" presName="textNode" presStyleLbl="bgShp" presStyleIdx="2" presStyleCnt="3"/>
      <dgm:spPr/>
    </dgm:pt>
    <dgm:pt modelId="{C3C2D7C3-0B5A-43EB-8CBA-8CF3AF63F67F}" type="pres">
      <dgm:prSet presAssocID="{6696F8FD-D1BC-4870-BB77-FDE89210540C}" presName="compChildNode" presStyleCnt="0"/>
      <dgm:spPr/>
    </dgm:pt>
    <dgm:pt modelId="{BC679A1A-5265-4E4D-BE79-3EB3DD9EDFB1}" type="pres">
      <dgm:prSet presAssocID="{6696F8FD-D1BC-4870-BB77-FDE89210540C}" presName="theInnerList" presStyleCnt="0"/>
      <dgm:spPr/>
    </dgm:pt>
    <dgm:pt modelId="{130433A3-076E-40D9-BC8E-CD0EC7BE6521}" type="pres">
      <dgm:prSet presAssocID="{A845F8BB-0176-4C8C-ACCE-FB5A90F0A4B1}" presName="childNode" presStyleLbl="node1" presStyleIdx="6" presStyleCnt="9">
        <dgm:presLayoutVars>
          <dgm:bulletEnabled val="1"/>
        </dgm:presLayoutVars>
      </dgm:prSet>
      <dgm:spPr/>
    </dgm:pt>
    <dgm:pt modelId="{C9B0396B-4545-48BB-AC97-94B25553CAC0}" type="pres">
      <dgm:prSet presAssocID="{A845F8BB-0176-4C8C-ACCE-FB5A90F0A4B1}" presName="aSpace2" presStyleCnt="0"/>
      <dgm:spPr/>
    </dgm:pt>
    <dgm:pt modelId="{ECF5C1F6-6BF9-4233-8E5B-BF9661129706}" type="pres">
      <dgm:prSet presAssocID="{B79C3BD4-5CA9-4D8D-87B1-E6C329BA4246}" presName="childNode" presStyleLbl="node1" presStyleIdx="7" presStyleCnt="9">
        <dgm:presLayoutVars>
          <dgm:bulletEnabled val="1"/>
        </dgm:presLayoutVars>
      </dgm:prSet>
      <dgm:spPr/>
    </dgm:pt>
    <dgm:pt modelId="{6A8623E1-FEC6-45B4-8AFF-8D9BBF382EAB}" type="pres">
      <dgm:prSet presAssocID="{B79C3BD4-5CA9-4D8D-87B1-E6C329BA4246}" presName="aSpace2" presStyleCnt="0"/>
      <dgm:spPr/>
    </dgm:pt>
    <dgm:pt modelId="{D98D0FDD-D3D4-4CFF-AD87-C13B5FDE2EF3}" type="pres">
      <dgm:prSet presAssocID="{1DB78561-32B1-4170-93E3-3FBFAFB6CCF1}" presName="childNode" presStyleLbl="node1" presStyleIdx="8" presStyleCnt="9">
        <dgm:presLayoutVars>
          <dgm:bulletEnabled val="1"/>
        </dgm:presLayoutVars>
      </dgm:prSet>
      <dgm:spPr/>
    </dgm:pt>
  </dgm:ptLst>
  <dgm:cxnLst>
    <dgm:cxn modelId="{9B961F03-9551-41C6-901A-CB6D0974062D}" type="presOf" srcId="{BB45E6CB-A8A0-4E17-A066-BFD4A9AAF3D3}" destId="{98296958-4E62-4180-AC98-0F251976229E}" srcOrd="0" destOrd="0" presId="urn:microsoft.com/office/officeart/2005/8/layout/lProcess2"/>
    <dgm:cxn modelId="{4C1E4803-99C3-4043-9ADA-D1488E37606C}" srcId="{EE90B3D7-F46A-4E0C-829A-F72572C59C48}" destId="{7DC68366-489F-4B1B-BE9C-938C22D954A8}" srcOrd="1" destOrd="0" parTransId="{2A5D94A9-DE01-4C32-9BC2-FE7AE7AEF8D1}" sibTransId="{E42B2926-AAB1-4269-8C5E-0FA0DCFED600}"/>
    <dgm:cxn modelId="{8A61020C-81C1-4CD0-A24C-29B3717AF13A}" type="presOf" srcId="{B79C3BD4-5CA9-4D8D-87B1-E6C329BA4246}" destId="{ECF5C1F6-6BF9-4233-8E5B-BF9661129706}" srcOrd="0" destOrd="0" presId="urn:microsoft.com/office/officeart/2005/8/layout/lProcess2"/>
    <dgm:cxn modelId="{58075F0C-F7C0-468E-A035-7ECCDD9CBAC6}" type="presOf" srcId="{1DB78561-32B1-4170-93E3-3FBFAFB6CCF1}" destId="{D98D0FDD-D3D4-4CFF-AD87-C13B5FDE2EF3}" srcOrd="0" destOrd="0" presId="urn:microsoft.com/office/officeart/2005/8/layout/lProcess2"/>
    <dgm:cxn modelId="{15C8C810-C97B-499D-91AE-B34B1D67DBFB}" type="presOf" srcId="{A845F8BB-0176-4C8C-ACCE-FB5A90F0A4B1}" destId="{130433A3-076E-40D9-BC8E-CD0EC7BE6521}" srcOrd="0" destOrd="0" presId="urn:microsoft.com/office/officeart/2005/8/layout/lProcess2"/>
    <dgm:cxn modelId="{EA32BA21-3569-4E26-9A4F-9E97A7F26EC4}" srcId="{BB45E6CB-A8A0-4E17-A066-BFD4A9AAF3D3}" destId="{25986372-5C0B-4D1D-AC39-CA18E314B72D}" srcOrd="1" destOrd="0" parTransId="{B1559A89-BA82-486F-B9B8-E5F6E64DE9F5}" sibTransId="{BD5F3717-64F2-4D03-8DEC-3E87CA2D7473}"/>
    <dgm:cxn modelId="{64510E22-A5CF-472A-A687-365F7E78C853}" srcId="{BB45E6CB-A8A0-4E17-A066-BFD4A9AAF3D3}" destId="{7CC3870F-38EF-4A32-A2CD-49E85B1687CA}" srcOrd="0" destOrd="0" parTransId="{DD9EF524-A4EB-438A-9E9F-865F05B2AAF2}" sibTransId="{A2AAC3A4-02DE-4A07-8028-563E68AEE3C6}"/>
    <dgm:cxn modelId="{B6BDF723-54D5-4909-9160-8B2758E7C83F}" srcId="{7DC68366-489F-4B1B-BE9C-938C22D954A8}" destId="{B3121510-D77D-4653-8EC0-B29453952A8C}" srcOrd="1" destOrd="0" parTransId="{0B1A444C-407F-4AE4-A256-52BF5C740D02}" sibTransId="{E68CDAB5-AE15-4179-8A87-A0BD4E0C6B32}"/>
    <dgm:cxn modelId="{41D6232C-7B13-49C1-A370-061FA0ECAA43}" srcId="{7DC68366-489F-4B1B-BE9C-938C22D954A8}" destId="{39D11E7E-E0F6-47FB-9D23-38D1CFA1ADED}" srcOrd="0" destOrd="0" parTransId="{9484895C-3AF5-4B2C-9B4A-039F3F03CDC7}" sibTransId="{A4D2E9FC-5DF8-4026-A887-ACF307348E60}"/>
    <dgm:cxn modelId="{EC6BA62C-655B-421E-A7C4-DAE6A137816B}" type="presOf" srcId="{B3121510-D77D-4653-8EC0-B29453952A8C}" destId="{E221C85F-4265-48AB-BEA2-6F55058BA5C0}" srcOrd="0" destOrd="0" presId="urn:microsoft.com/office/officeart/2005/8/layout/lProcess2"/>
    <dgm:cxn modelId="{E59C0B63-1208-441B-A1C6-B6C6D273C49C}" srcId="{6696F8FD-D1BC-4870-BB77-FDE89210540C}" destId="{B79C3BD4-5CA9-4D8D-87B1-E6C329BA4246}" srcOrd="1" destOrd="0" parTransId="{8BA39820-7869-4686-B378-04745D157C5F}" sibTransId="{89856DE7-2692-4F0A-AD12-04594C0EBF49}"/>
    <dgm:cxn modelId="{145CFA66-7E43-4B5C-99CE-43B8498C78AA}" srcId="{6696F8FD-D1BC-4870-BB77-FDE89210540C}" destId="{A845F8BB-0176-4C8C-ACCE-FB5A90F0A4B1}" srcOrd="0" destOrd="0" parTransId="{7B1E59B8-C15D-4B07-AE24-27FD99F62721}" sibTransId="{DE4235D1-AA42-4F93-AA3D-B7434B591068}"/>
    <dgm:cxn modelId="{6C648D6E-F3FD-4611-973F-2A7E0025F726}" srcId="{7DC68366-489F-4B1B-BE9C-938C22D954A8}" destId="{36AB776F-8494-438A-9BD2-11A43FD7A1BF}" srcOrd="2" destOrd="0" parTransId="{4BE28301-0FF1-4A3C-867F-EB184B59B29D}" sibTransId="{41B4DA5A-48A3-4DFD-8378-99173085A57F}"/>
    <dgm:cxn modelId="{5C1BD37A-AE1F-41C3-8F85-9EE5CB80C672}" srcId="{EE90B3D7-F46A-4E0C-829A-F72572C59C48}" destId="{6696F8FD-D1BC-4870-BB77-FDE89210540C}" srcOrd="2" destOrd="0" parTransId="{97CB6CF7-2EED-4D0D-9257-B6B968C8E902}" sibTransId="{8B201DAA-94CF-470D-9798-ADBC9E7053AE}"/>
    <dgm:cxn modelId="{0491E67E-03B4-4055-82B4-9CDD16BA0DBC}" type="presOf" srcId="{6696F8FD-D1BC-4870-BB77-FDE89210540C}" destId="{4222AA02-B8A8-4A1F-AABD-0D9BF8EC4831}" srcOrd="0" destOrd="0" presId="urn:microsoft.com/office/officeart/2005/8/layout/lProcess2"/>
    <dgm:cxn modelId="{A7088E81-B3EF-48AE-8CC7-37FFB8D8AC52}" srcId="{BB45E6CB-A8A0-4E17-A066-BFD4A9AAF3D3}" destId="{79D01E14-3995-46A4-9E6A-83BF35EFAC67}" srcOrd="2" destOrd="0" parTransId="{D9E5E81A-5F70-4A74-B351-C57B3B48EBC3}" sibTransId="{7379F265-7745-4DC4-BE1C-50061EC9F6C7}"/>
    <dgm:cxn modelId="{8A9CE58C-74ED-41DB-9AAC-2F1873C90853}" type="presOf" srcId="{EE90B3D7-F46A-4E0C-829A-F72572C59C48}" destId="{3F80796E-1745-4760-ACF5-DC39E523B3B0}" srcOrd="0" destOrd="0" presId="urn:microsoft.com/office/officeart/2005/8/layout/lProcess2"/>
    <dgm:cxn modelId="{5DA09D90-2DFE-4C02-AD65-E6C1AF175C1C}" type="presOf" srcId="{79D01E14-3995-46A4-9E6A-83BF35EFAC67}" destId="{829E775B-5A46-455C-B93B-CC93BD9157A7}" srcOrd="0" destOrd="0" presId="urn:microsoft.com/office/officeart/2005/8/layout/lProcess2"/>
    <dgm:cxn modelId="{A1854893-CB32-40CE-ACEA-8BED30DB9BEF}" type="presOf" srcId="{39D11E7E-E0F6-47FB-9D23-38D1CFA1ADED}" destId="{5EDBEB79-07E3-4EE8-8C5C-DB5D57610B95}" srcOrd="0" destOrd="0" presId="urn:microsoft.com/office/officeart/2005/8/layout/lProcess2"/>
    <dgm:cxn modelId="{6D1D17A9-8E71-4393-A36E-64BA9BFB69D4}" type="presOf" srcId="{7CC3870F-38EF-4A32-A2CD-49E85B1687CA}" destId="{0EA4D24B-3304-46CF-8595-6DBD6563F2D2}" srcOrd="0" destOrd="0" presId="urn:microsoft.com/office/officeart/2005/8/layout/lProcess2"/>
    <dgm:cxn modelId="{441BAEB1-264C-42D1-BCF8-434D65C09BF2}" srcId="{6696F8FD-D1BC-4870-BB77-FDE89210540C}" destId="{1DB78561-32B1-4170-93E3-3FBFAFB6CCF1}" srcOrd="2" destOrd="0" parTransId="{9188A5E4-6CE2-4E83-853B-138EE0424339}" sibTransId="{BDC1C1D3-EBB5-415E-AEDB-DD5722AA21BE}"/>
    <dgm:cxn modelId="{240891B4-7ACE-47BD-8035-74EA0B7AA70A}" type="presOf" srcId="{BB45E6CB-A8A0-4E17-A066-BFD4A9AAF3D3}" destId="{9369FF3E-89CF-4E4F-AAB8-3DD5E1575A7E}" srcOrd="1" destOrd="0" presId="urn:microsoft.com/office/officeart/2005/8/layout/lProcess2"/>
    <dgm:cxn modelId="{E9EA29B5-9E3C-40E0-B9CD-61398EB9CA14}" type="presOf" srcId="{25986372-5C0B-4D1D-AC39-CA18E314B72D}" destId="{B028B6F9-756E-4F6E-B9C0-30060B48B3F1}" srcOrd="0" destOrd="0" presId="urn:microsoft.com/office/officeart/2005/8/layout/lProcess2"/>
    <dgm:cxn modelId="{F806A4B7-2B94-4A80-93D4-656681C6DB56}" type="presOf" srcId="{7DC68366-489F-4B1B-BE9C-938C22D954A8}" destId="{B94EA815-839D-4A40-A2E9-D6EDDB949DF0}" srcOrd="1" destOrd="0" presId="urn:microsoft.com/office/officeart/2005/8/layout/lProcess2"/>
    <dgm:cxn modelId="{C19379BE-75BE-4AE0-B3CD-536DDBEE9490}" type="presOf" srcId="{36AB776F-8494-438A-9BD2-11A43FD7A1BF}" destId="{18C8F55D-85C6-466E-9D7F-D88CD84AF64C}" srcOrd="0" destOrd="0" presId="urn:microsoft.com/office/officeart/2005/8/layout/lProcess2"/>
    <dgm:cxn modelId="{D33387C2-6FF6-4F11-8603-99A532027C1C}" type="presOf" srcId="{7DC68366-489F-4B1B-BE9C-938C22D954A8}" destId="{B8A46AF3-31C1-48FF-8B10-3B3ACF95CD9F}" srcOrd="0" destOrd="0" presId="urn:microsoft.com/office/officeart/2005/8/layout/lProcess2"/>
    <dgm:cxn modelId="{7309C3E7-6285-4F68-BCDF-4D92AB2C5404}" type="presOf" srcId="{6696F8FD-D1BC-4870-BB77-FDE89210540C}" destId="{4DAEB22C-62E7-4D00-AD36-6785544E3E30}" srcOrd="1" destOrd="0" presId="urn:microsoft.com/office/officeart/2005/8/layout/lProcess2"/>
    <dgm:cxn modelId="{4B64EFFB-C408-4851-AC22-623179A244FC}" srcId="{EE90B3D7-F46A-4E0C-829A-F72572C59C48}" destId="{BB45E6CB-A8A0-4E17-A066-BFD4A9AAF3D3}" srcOrd="0" destOrd="0" parTransId="{D211F865-103A-4DEF-95D2-000CF98FE3F5}" sibTransId="{7820AD64-C22B-4ACB-B91D-7C64B2579F8E}"/>
    <dgm:cxn modelId="{A7AD7951-C972-4178-BC5B-BC5C594AF6B4}" type="presParOf" srcId="{3F80796E-1745-4760-ACF5-DC39E523B3B0}" destId="{429211A6-B2EC-44B0-AF22-FA1B80D46478}" srcOrd="0" destOrd="0" presId="urn:microsoft.com/office/officeart/2005/8/layout/lProcess2"/>
    <dgm:cxn modelId="{56D0064C-D218-4F54-B6CE-7E2FB138E206}" type="presParOf" srcId="{429211A6-B2EC-44B0-AF22-FA1B80D46478}" destId="{98296958-4E62-4180-AC98-0F251976229E}" srcOrd="0" destOrd="0" presId="urn:microsoft.com/office/officeart/2005/8/layout/lProcess2"/>
    <dgm:cxn modelId="{1F29BFB4-4845-4D31-9346-6D63FFD45E21}" type="presParOf" srcId="{429211A6-B2EC-44B0-AF22-FA1B80D46478}" destId="{9369FF3E-89CF-4E4F-AAB8-3DD5E1575A7E}" srcOrd="1" destOrd="0" presId="urn:microsoft.com/office/officeart/2005/8/layout/lProcess2"/>
    <dgm:cxn modelId="{D4CAC8F8-2278-4304-AFCA-ADE18688112B}" type="presParOf" srcId="{429211A6-B2EC-44B0-AF22-FA1B80D46478}" destId="{AF9550FF-D46C-4F7B-A4DC-98A05F0F0EE8}" srcOrd="2" destOrd="0" presId="urn:microsoft.com/office/officeart/2005/8/layout/lProcess2"/>
    <dgm:cxn modelId="{88149F6F-528B-400D-BE5D-F7F8F1BF99A4}" type="presParOf" srcId="{AF9550FF-D46C-4F7B-A4DC-98A05F0F0EE8}" destId="{70605306-4596-41EF-AD77-2BF72E6828F6}" srcOrd="0" destOrd="0" presId="urn:microsoft.com/office/officeart/2005/8/layout/lProcess2"/>
    <dgm:cxn modelId="{8667C77A-0F7F-4101-9112-F195A27C4424}" type="presParOf" srcId="{70605306-4596-41EF-AD77-2BF72E6828F6}" destId="{0EA4D24B-3304-46CF-8595-6DBD6563F2D2}" srcOrd="0" destOrd="0" presId="urn:microsoft.com/office/officeart/2005/8/layout/lProcess2"/>
    <dgm:cxn modelId="{42C9CA87-2A00-4BCE-ACD9-B061CBCB6535}" type="presParOf" srcId="{70605306-4596-41EF-AD77-2BF72E6828F6}" destId="{71B27799-4D35-4F76-A8B3-DDB9A7DEC5CF}" srcOrd="1" destOrd="0" presId="urn:microsoft.com/office/officeart/2005/8/layout/lProcess2"/>
    <dgm:cxn modelId="{88AF4683-E059-4DB4-BED6-6602CC67F0EA}" type="presParOf" srcId="{70605306-4596-41EF-AD77-2BF72E6828F6}" destId="{B028B6F9-756E-4F6E-B9C0-30060B48B3F1}" srcOrd="2" destOrd="0" presId="urn:microsoft.com/office/officeart/2005/8/layout/lProcess2"/>
    <dgm:cxn modelId="{9708BC42-E3CD-4CBB-B31C-88D47E4B7E5A}" type="presParOf" srcId="{70605306-4596-41EF-AD77-2BF72E6828F6}" destId="{78CE6F43-E789-4BD7-A091-50574765813B}" srcOrd="3" destOrd="0" presId="urn:microsoft.com/office/officeart/2005/8/layout/lProcess2"/>
    <dgm:cxn modelId="{FD4D656D-7320-4A8C-B20B-878CFC346B7A}" type="presParOf" srcId="{70605306-4596-41EF-AD77-2BF72E6828F6}" destId="{829E775B-5A46-455C-B93B-CC93BD9157A7}" srcOrd="4" destOrd="0" presId="urn:microsoft.com/office/officeart/2005/8/layout/lProcess2"/>
    <dgm:cxn modelId="{5FFF2E0F-1A9B-4370-B034-4EDFE72F4AF9}" type="presParOf" srcId="{3F80796E-1745-4760-ACF5-DC39E523B3B0}" destId="{60EE0BC9-0CB4-4BE6-B997-F218A8DBF4F4}" srcOrd="1" destOrd="0" presId="urn:microsoft.com/office/officeart/2005/8/layout/lProcess2"/>
    <dgm:cxn modelId="{E7E42641-2A9B-421C-B958-0D4029AF1192}" type="presParOf" srcId="{3F80796E-1745-4760-ACF5-DC39E523B3B0}" destId="{A83A4E26-652A-4232-AE57-5F2064698A77}" srcOrd="2" destOrd="0" presId="urn:microsoft.com/office/officeart/2005/8/layout/lProcess2"/>
    <dgm:cxn modelId="{68B92D93-B65C-4EF4-AC4E-FEA9F8300BA4}" type="presParOf" srcId="{A83A4E26-652A-4232-AE57-5F2064698A77}" destId="{B8A46AF3-31C1-48FF-8B10-3B3ACF95CD9F}" srcOrd="0" destOrd="0" presId="urn:microsoft.com/office/officeart/2005/8/layout/lProcess2"/>
    <dgm:cxn modelId="{155C23EC-F25C-440D-A185-DAE8C133B49C}" type="presParOf" srcId="{A83A4E26-652A-4232-AE57-5F2064698A77}" destId="{B94EA815-839D-4A40-A2E9-D6EDDB949DF0}" srcOrd="1" destOrd="0" presId="urn:microsoft.com/office/officeart/2005/8/layout/lProcess2"/>
    <dgm:cxn modelId="{6FE48DD3-A734-4AAD-A383-3C8A4E113C79}" type="presParOf" srcId="{A83A4E26-652A-4232-AE57-5F2064698A77}" destId="{46183684-CE34-4DCD-8B8A-C560B7A602E9}" srcOrd="2" destOrd="0" presId="urn:microsoft.com/office/officeart/2005/8/layout/lProcess2"/>
    <dgm:cxn modelId="{54768C25-CBCC-4776-A404-6832A70BFFE4}" type="presParOf" srcId="{46183684-CE34-4DCD-8B8A-C560B7A602E9}" destId="{875F89F4-B6B3-4359-A464-8F3776A923D4}" srcOrd="0" destOrd="0" presId="urn:microsoft.com/office/officeart/2005/8/layout/lProcess2"/>
    <dgm:cxn modelId="{53F0ABDB-A536-4380-9D8F-01BBF2F0CDFE}" type="presParOf" srcId="{875F89F4-B6B3-4359-A464-8F3776A923D4}" destId="{5EDBEB79-07E3-4EE8-8C5C-DB5D57610B95}" srcOrd="0" destOrd="0" presId="urn:microsoft.com/office/officeart/2005/8/layout/lProcess2"/>
    <dgm:cxn modelId="{3EFE8C31-7EE3-44FB-80EA-5396EA964C3D}" type="presParOf" srcId="{875F89F4-B6B3-4359-A464-8F3776A923D4}" destId="{914CD490-543A-41FF-ACE7-A08446FCCEE0}" srcOrd="1" destOrd="0" presId="urn:microsoft.com/office/officeart/2005/8/layout/lProcess2"/>
    <dgm:cxn modelId="{0EB8D078-2CE6-41C2-886C-1D5DDF329A22}" type="presParOf" srcId="{875F89F4-B6B3-4359-A464-8F3776A923D4}" destId="{E221C85F-4265-48AB-BEA2-6F55058BA5C0}" srcOrd="2" destOrd="0" presId="urn:microsoft.com/office/officeart/2005/8/layout/lProcess2"/>
    <dgm:cxn modelId="{DEC71EBD-49FC-44F8-8EE4-74338EA86351}" type="presParOf" srcId="{875F89F4-B6B3-4359-A464-8F3776A923D4}" destId="{AF8972CB-DD82-460B-9B61-5F75BBEA28E3}" srcOrd="3" destOrd="0" presId="urn:microsoft.com/office/officeart/2005/8/layout/lProcess2"/>
    <dgm:cxn modelId="{D5F95F55-962E-45E1-81D9-ACD0D52DFF9B}" type="presParOf" srcId="{875F89F4-B6B3-4359-A464-8F3776A923D4}" destId="{18C8F55D-85C6-466E-9D7F-D88CD84AF64C}" srcOrd="4" destOrd="0" presId="urn:microsoft.com/office/officeart/2005/8/layout/lProcess2"/>
    <dgm:cxn modelId="{322C419D-9E8E-4F99-872F-626BEE428466}" type="presParOf" srcId="{3F80796E-1745-4760-ACF5-DC39E523B3B0}" destId="{045A9753-3F44-4543-BA0D-E47955C30222}" srcOrd="3" destOrd="0" presId="urn:microsoft.com/office/officeart/2005/8/layout/lProcess2"/>
    <dgm:cxn modelId="{5783679C-6A36-47EC-B794-26355CE79838}" type="presParOf" srcId="{3F80796E-1745-4760-ACF5-DC39E523B3B0}" destId="{2CE648BC-B461-4D70-97EC-E296128FD6E1}" srcOrd="4" destOrd="0" presId="urn:microsoft.com/office/officeart/2005/8/layout/lProcess2"/>
    <dgm:cxn modelId="{1A8B7845-6F7A-491B-986F-6BF6EE127686}" type="presParOf" srcId="{2CE648BC-B461-4D70-97EC-E296128FD6E1}" destId="{4222AA02-B8A8-4A1F-AABD-0D9BF8EC4831}" srcOrd="0" destOrd="0" presId="urn:microsoft.com/office/officeart/2005/8/layout/lProcess2"/>
    <dgm:cxn modelId="{45BB498F-D418-4C41-9F95-818B2891E6C2}" type="presParOf" srcId="{2CE648BC-B461-4D70-97EC-E296128FD6E1}" destId="{4DAEB22C-62E7-4D00-AD36-6785544E3E30}" srcOrd="1" destOrd="0" presId="urn:microsoft.com/office/officeart/2005/8/layout/lProcess2"/>
    <dgm:cxn modelId="{9CA92217-408F-4E78-8F75-097294234E88}" type="presParOf" srcId="{2CE648BC-B461-4D70-97EC-E296128FD6E1}" destId="{C3C2D7C3-0B5A-43EB-8CBA-8CF3AF63F67F}" srcOrd="2" destOrd="0" presId="urn:microsoft.com/office/officeart/2005/8/layout/lProcess2"/>
    <dgm:cxn modelId="{4EAB1D14-A313-4B9B-A498-BE2FD8C3D1BC}" type="presParOf" srcId="{C3C2D7C3-0B5A-43EB-8CBA-8CF3AF63F67F}" destId="{BC679A1A-5265-4E4D-BE79-3EB3DD9EDFB1}" srcOrd="0" destOrd="0" presId="urn:microsoft.com/office/officeart/2005/8/layout/lProcess2"/>
    <dgm:cxn modelId="{CE59BCF9-AE5A-466C-9D35-68A3C3EE4AF3}" type="presParOf" srcId="{BC679A1A-5265-4E4D-BE79-3EB3DD9EDFB1}" destId="{130433A3-076E-40D9-BC8E-CD0EC7BE6521}" srcOrd="0" destOrd="0" presId="urn:microsoft.com/office/officeart/2005/8/layout/lProcess2"/>
    <dgm:cxn modelId="{6B7C03F2-75C4-4E19-9A6D-639F259B0091}" type="presParOf" srcId="{BC679A1A-5265-4E4D-BE79-3EB3DD9EDFB1}" destId="{C9B0396B-4545-48BB-AC97-94B25553CAC0}" srcOrd="1" destOrd="0" presId="urn:microsoft.com/office/officeart/2005/8/layout/lProcess2"/>
    <dgm:cxn modelId="{E7CC87D2-BF22-4555-A414-3C4E4BCD6107}" type="presParOf" srcId="{BC679A1A-5265-4E4D-BE79-3EB3DD9EDFB1}" destId="{ECF5C1F6-6BF9-4233-8E5B-BF9661129706}" srcOrd="2" destOrd="0" presId="urn:microsoft.com/office/officeart/2005/8/layout/lProcess2"/>
    <dgm:cxn modelId="{914EEB05-0AC6-41EC-8F56-B3DF90091EAD}" type="presParOf" srcId="{BC679A1A-5265-4E4D-BE79-3EB3DD9EDFB1}" destId="{6A8623E1-FEC6-45B4-8AFF-8D9BBF382EAB}" srcOrd="3" destOrd="0" presId="urn:microsoft.com/office/officeart/2005/8/layout/lProcess2"/>
    <dgm:cxn modelId="{0016BA74-4D34-4B00-AF27-93B79A78E8B6}" type="presParOf" srcId="{BC679A1A-5265-4E4D-BE79-3EB3DD9EDFB1}" destId="{D98D0FDD-D3D4-4CFF-AD87-C13B5FDE2EF3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296958-4E62-4180-AC98-0F251976229E}">
      <dsp:nvSpPr>
        <dsp:cNvPr id="0" name=""/>
        <dsp:cNvSpPr/>
      </dsp:nvSpPr>
      <dsp:spPr>
        <a:xfrm>
          <a:off x="992" y="0"/>
          <a:ext cx="2579687" cy="5418667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Engagement</a:t>
          </a:r>
        </a:p>
      </dsp:txBody>
      <dsp:txXfrm>
        <a:off x="992" y="0"/>
        <a:ext cx="2579687" cy="1625600"/>
      </dsp:txXfrm>
    </dsp:sp>
    <dsp:sp modelId="{0EA4D24B-3304-46CF-8595-6DBD6563F2D2}">
      <dsp:nvSpPr>
        <dsp:cNvPr id="0" name=""/>
        <dsp:cNvSpPr/>
      </dsp:nvSpPr>
      <dsp:spPr>
        <a:xfrm>
          <a:off x="258960" y="1626063"/>
          <a:ext cx="2063749" cy="106455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Welcome Interests &amp; Identities</a:t>
          </a:r>
        </a:p>
      </dsp:txBody>
      <dsp:txXfrm>
        <a:off x="290140" y="1657243"/>
        <a:ext cx="2001389" cy="1002191"/>
      </dsp:txXfrm>
    </dsp:sp>
    <dsp:sp modelId="{B028B6F9-756E-4F6E-B9C0-30060B48B3F1}">
      <dsp:nvSpPr>
        <dsp:cNvPr id="0" name=""/>
        <dsp:cNvSpPr/>
      </dsp:nvSpPr>
      <dsp:spPr>
        <a:xfrm>
          <a:off x="258960" y="2854391"/>
          <a:ext cx="2063749" cy="106455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Sustaining Effort &amp; Persistence</a:t>
          </a:r>
        </a:p>
      </dsp:txBody>
      <dsp:txXfrm>
        <a:off x="290140" y="2885571"/>
        <a:ext cx="2001389" cy="1002191"/>
      </dsp:txXfrm>
    </dsp:sp>
    <dsp:sp modelId="{829E775B-5A46-455C-B93B-CC93BD9157A7}">
      <dsp:nvSpPr>
        <dsp:cNvPr id="0" name=""/>
        <dsp:cNvSpPr/>
      </dsp:nvSpPr>
      <dsp:spPr>
        <a:xfrm>
          <a:off x="258960" y="4082719"/>
          <a:ext cx="2063749" cy="106455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Emotional Capacity</a:t>
          </a:r>
        </a:p>
      </dsp:txBody>
      <dsp:txXfrm>
        <a:off x="290140" y="4113899"/>
        <a:ext cx="2001389" cy="1002191"/>
      </dsp:txXfrm>
    </dsp:sp>
    <dsp:sp modelId="{B8A46AF3-31C1-48FF-8B10-3B3ACF95CD9F}">
      <dsp:nvSpPr>
        <dsp:cNvPr id="0" name=""/>
        <dsp:cNvSpPr/>
      </dsp:nvSpPr>
      <dsp:spPr>
        <a:xfrm>
          <a:off x="2774156" y="0"/>
          <a:ext cx="2579687" cy="5418667"/>
        </a:xfrm>
        <a:prstGeom prst="roundRect">
          <a:avLst>
            <a:gd name="adj" fmla="val 10000"/>
          </a:avLst>
        </a:prstGeom>
        <a:solidFill>
          <a:schemeClr val="accent2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hemeClr val="accent2">
            <a:shade val="15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Representation </a:t>
          </a:r>
        </a:p>
      </dsp:txBody>
      <dsp:txXfrm>
        <a:off x="2774156" y="0"/>
        <a:ext cx="2579687" cy="1625600"/>
      </dsp:txXfrm>
    </dsp:sp>
    <dsp:sp modelId="{5EDBEB79-07E3-4EE8-8C5C-DB5D57610B95}">
      <dsp:nvSpPr>
        <dsp:cNvPr id="0" name=""/>
        <dsp:cNvSpPr/>
      </dsp:nvSpPr>
      <dsp:spPr>
        <a:xfrm>
          <a:off x="3032125" y="1626063"/>
          <a:ext cx="2063749" cy="1064551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Perception</a:t>
          </a:r>
        </a:p>
      </dsp:txBody>
      <dsp:txXfrm>
        <a:off x="3063305" y="1657243"/>
        <a:ext cx="2001389" cy="1002191"/>
      </dsp:txXfrm>
    </dsp:sp>
    <dsp:sp modelId="{E221C85F-4265-48AB-BEA2-6F55058BA5C0}">
      <dsp:nvSpPr>
        <dsp:cNvPr id="0" name=""/>
        <dsp:cNvSpPr/>
      </dsp:nvSpPr>
      <dsp:spPr>
        <a:xfrm>
          <a:off x="3032125" y="2854391"/>
          <a:ext cx="2063749" cy="1064551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Language &amp; Symbols</a:t>
          </a:r>
        </a:p>
      </dsp:txBody>
      <dsp:txXfrm>
        <a:off x="3063305" y="2885571"/>
        <a:ext cx="2001389" cy="1002191"/>
      </dsp:txXfrm>
    </dsp:sp>
    <dsp:sp modelId="{18C8F55D-85C6-466E-9D7F-D88CD84AF64C}">
      <dsp:nvSpPr>
        <dsp:cNvPr id="0" name=""/>
        <dsp:cNvSpPr/>
      </dsp:nvSpPr>
      <dsp:spPr>
        <a:xfrm>
          <a:off x="3032125" y="4082719"/>
          <a:ext cx="2063749" cy="1064551"/>
        </a:xfrm>
        <a:prstGeom prst="roundRect">
          <a:avLst>
            <a:gd name="adj" fmla="val 10000"/>
          </a:avLst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Building Knowledge</a:t>
          </a:r>
        </a:p>
      </dsp:txBody>
      <dsp:txXfrm>
        <a:off x="3063305" y="4113899"/>
        <a:ext cx="2001389" cy="1002191"/>
      </dsp:txXfrm>
    </dsp:sp>
    <dsp:sp modelId="{4222AA02-B8A8-4A1F-AABD-0D9BF8EC4831}">
      <dsp:nvSpPr>
        <dsp:cNvPr id="0" name=""/>
        <dsp:cNvSpPr/>
      </dsp:nvSpPr>
      <dsp:spPr>
        <a:xfrm>
          <a:off x="5547320" y="0"/>
          <a:ext cx="2579687" cy="541866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Action &amp; Expression</a:t>
          </a:r>
        </a:p>
      </dsp:txBody>
      <dsp:txXfrm>
        <a:off x="5547320" y="0"/>
        <a:ext cx="2579687" cy="1625600"/>
      </dsp:txXfrm>
    </dsp:sp>
    <dsp:sp modelId="{130433A3-076E-40D9-BC8E-CD0EC7BE6521}">
      <dsp:nvSpPr>
        <dsp:cNvPr id="0" name=""/>
        <dsp:cNvSpPr/>
      </dsp:nvSpPr>
      <dsp:spPr>
        <a:xfrm>
          <a:off x="5805289" y="1626063"/>
          <a:ext cx="2063749" cy="106455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Interaction</a:t>
          </a:r>
        </a:p>
      </dsp:txBody>
      <dsp:txXfrm>
        <a:off x="5836469" y="1657243"/>
        <a:ext cx="2001389" cy="1002191"/>
      </dsp:txXfrm>
    </dsp:sp>
    <dsp:sp modelId="{ECF5C1F6-6BF9-4233-8E5B-BF9661129706}">
      <dsp:nvSpPr>
        <dsp:cNvPr id="0" name=""/>
        <dsp:cNvSpPr/>
      </dsp:nvSpPr>
      <dsp:spPr>
        <a:xfrm>
          <a:off x="5805289" y="2854391"/>
          <a:ext cx="2063749" cy="106455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Expression &amp; Communication</a:t>
          </a:r>
        </a:p>
      </dsp:txBody>
      <dsp:txXfrm>
        <a:off x="5836469" y="2885571"/>
        <a:ext cx="2001389" cy="1002191"/>
      </dsp:txXfrm>
    </dsp:sp>
    <dsp:sp modelId="{D98D0FDD-D3D4-4CFF-AD87-C13B5FDE2EF3}">
      <dsp:nvSpPr>
        <dsp:cNvPr id="0" name=""/>
        <dsp:cNvSpPr/>
      </dsp:nvSpPr>
      <dsp:spPr>
        <a:xfrm>
          <a:off x="5805289" y="4082719"/>
          <a:ext cx="2063749" cy="106455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Strategy Development</a:t>
          </a:r>
        </a:p>
      </dsp:txBody>
      <dsp:txXfrm>
        <a:off x="5836469" y="4113899"/>
        <a:ext cx="2001389" cy="10021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296958-4E62-4180-AC98-0F251976229E}">
      <dsp:nvSpPr>
        <dsp:cNvPr id="0" name=""/>
        <dsp:cNvSpPr/>
      </dsp:nvSpPr>
      <dsp:spPr>
        <a:xfrm>
          <a:off x="992" y="0"/>
          <a:ext cx="2579687" cy="5418667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Engagement</a:t>
          </a:r>
        </a:p>
      </dsp:txBody>
      <dsp:txXfrm>
        <a:off x="992" y="0"/>
        <a:ext cx="2579687" cy="1625600"/>
      </dsp:txXfrm>
    </dsp:sp>
    <dsp:sp modelId="{0EA4D24B-3304-46CF-8595-6DBD6563F2D2}">
      <dsp:nvSpPr>
        <dsp:cNvPr id="0" name=""/>
        <dsp:cNvSpPr/>
      </dsp:nvSpPr>
      <dsp:spPr>
        <a:xfrm>
          <a:off x="258960" y="1626063"/>
          <a:ext cx="2063749" cy="106455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Optimize choice and autonomy (7.1)</a:t>
          </a:r>
        </a:p>
      </dsp:txBody>
      <dsp:txXfrm>
        <a:off x="290140" y="1657243"/>
        <a:ext cx="2001389" cy="1002191"/>
      </dsp:txXfrm>
    </dsp:sp>
    <dsp:sp modelId="{B028B6F9-756E-4F6E-B9C0-30060B48B3F1}">
      <dsp:nvSpPr>
        <dsp:cNvPr id="0" name=""/>
        <dsp:cNvSpPr/>
      </dsp:nvSpPr>
      <dsp:spPr>
        <a:xfrm>
          <a:off x="258960" y="2854391"/>
          <a:ext cx="2063749" cy="106455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Clarify the meaning and purpose of goals (8.1)</a:t>
          </a:r>
        </a:p>
      </dsp:txBody>
      <dsp:txXfrm>
        <a:off x="290140" y="2885571"/>
        <a:ext cx="2001389" cy="1002191"/>
      </dsp:txXfrm>
    </dsp:sp>
    <dsp:sp modelId="{829E775B-5A46-455C-B93B-CC93BD9157A7}">
      <dsp:nvSpPr>
        <dsp:cNvPr id="0" name=""/>
        <dsp:cNvSpPr/>
      </dsp:nvSpPr>
      <dsp:spPr>
        <a:xfrm>
          <a:off x="258960" y="4082719"/>
          <a:ext cx="2063749" cy="106455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Recognize expectations, beliefs, &amp; motivations (9.1)</a:t>
          </a:r>
        </a:p>
      </dsp:txBody>
      <dsp:txXfrm>
        <a:off x="290140" y="4113899"/>
        <a:ext cx="2001389" cy="1002191"/>
      </dsp:txXfrm>
    </dsp:sp>
    <dsp:sp modelId="{B8A46AF3-31C1-48FF-8B10-3B3ACF95CD9F}">
      <dsp:nvSpPr>
        <dsp:cNvPr id="0" name=""/>
        <dsp:cNvSpPr/>
      </dsp:nvSpPr>
      <dsp:spPr>
        <a:xfrm>
          <a:off x="2774156" y="0"/>
          <a:ext cx="2579687" cy="5418667"/>
        </a:xfrm>
        <a:prstGeom prst="roundRect">
          <a:avLst>
            <a:gd name="adj" fmla="val 10000"/>
          </a:avLst>
        </a:prstGeom>
        <a:solidFill>
          <a:schemeClr val="accent2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hemeClr val="accent2">
            <a:shade val="15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Representation </a:t>
          </a:r>
        </a:p>
      </dsp:txBody>
      <dsp:txXfrm>
        <a:off x="2774156" y="0"/>
        <a:ext cx="2579687" cy="1625600"/>
      </dsp:txXfrm>
    </dsp:sp>
    <dsp:sp modelId="{5EDBEB79-07E3-4EE8-8C5C-DB5D57610B95}">
      <dsp:nvSpPr>
        <dsp:cNvPr id="0" name=""/>
        <dsp:cNvSpPr/>
      </dsp:nvSpPr>
      <dsp:spPr>
        <a:xfrm>
          <a:off x="3032125" y="1626063"/>
          <a:ext cx="2063749" cy="1064551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Support multiple ways to perceive information (1.2)</a:t>
          </a:r>
        </a:p>
      </dsp:txBody>
      <dsp:txXfrm>
        <a:off x="3063305" y="1657243"/>
        <a:ext cx="2001389" cy="1002191"/>
      </dsp:txXfrm>
    </dsp:sp>
    <dsp:sp modelId="{E221C85F-4265-48AB-BEA2-6F55058BA5C0}">
      <dsp:nvSpPr>
        <dsp:cNvPr id="0" name=""/>
        <dsp:cNvSpPr/>
      </dsp:nvSpPr>
      <dsp:spPr>
        <a:xfrm>
          <a:off x="3032125" y="2854391"/>
          <a:ext cx="2063749" cy="1064551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Claify</a:t>
          </a: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vocabulary, symbols, and language structures (2.1)</a:t>
          </a:r>
        </a:p>
      </dsp:txBody>
      <dsp:txXfrm>
        <a:off x="3063305" y="2885571"/>
        <a:ext cx="2001389" cy="1002191"/>
      </dsp:txXfrm>
    </dsp:sp>
    <dsp:sp modelId="{18C8F55D-85C6-466E-9D7F-D88CD84AF64C}">
      <dsp:nvSpPr>
        <dsp:cNvPr id="0" name=""/>
        <dsp:cNvSpPr/>
      </dsp:nvSpPr>
      <dsp:spPr>
        <a:xfrm>
          <a:off x="3032125" y="4082719"/>
          <a:ext cx="2063749" cy="1064551"/>
        </a:xfrm>
        <a:prstGeom prst="roundRect">
          <a:avLst>
            <a:gd name="adj" fmla="val 10000"/>
          </a:avLst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Connect prior knowledge to new learning (3.1)</a:t>
          </a:r>
        </a:p>
      </dsp:txBody>
      <dsp:txXfrm>
        <a:off x="3063305" y="4113899"/>
        <a:ext cx="2001389" cy="1002191"/>
      </dsp:txXfrm>
    </dsp:sp>
    <dsp:sp modelId="{4222AA02-B8A8-4A1F-AABD-0D9BF8EC4831}">
      <dsp:nvSpPr>
        <dsp:cNvPr id="0" name=""/>
        <dsp:cNvSpPr/>
      </dsp:nvSpPr>
      <dsp:spPr>
        <a:xfrm>
          <a:off x="5547320" y="0"/>
          <a:ext cx="2579687" cy="541866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Action &amp; Expression</a:t>
          </a:r>
        </a:p>
      </dsp:txBody>
      <dsp:txXfrm>
        <a:off x="5547320" y="0"/>
        <a:ext cx="2579687" cy="1625600"/>
      </dsp:txXfrm>
    </dsp:sp>
    <dsp:sp modelId="{130433A3-076E-40D9-BC8E-CD0EC7BE6521}">
      <dsp:nvSpPr>
        <dsp:cNvPr id="0" name=""/>
        <dsp:cNvSpPr/>
      </dsp:nvSpPr>
      <dsp:spPr>
        <a:xfrm>
          <a:off x="5805289" y="1626063"/>
          <a:ext cx="2063749" cy="106455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Vary &amp; Honor the methods for response, navigation, and movement (4.1)</a:t>
          </a:r>
        </a:p>
      </dsp:txBody>
      <dsp:txXfrm>
        <a:off x="5836469" y="1657243"/>
        <a:ext cx="2001389" cy="1002191"/>
      </dsp:txXfrm>
    </dsp:sp>
    <dsp:sp modelId="{ECF5C1F6-6BF9-4233-8E5B-BF9661129706}">
      <dsp:nvSpPr>
        <dsp:cNvPr id="0" name=""/>
        <dsp:cNvSpPr/>
      </dsp:nvSpPr>
      <dsp:spPr>
        <a:xfrm>
          <a:off x="5805289" y="2854391"/>
          <a:ext cx="2063749" cy="106455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Use multiple media for communication (5.1)</a:t>
          </a:r>
        </a:p>
      </dsp:txBody>
      <dsp:txXfrm>
        <a:off x="5836469" y="2885571"/>
        <a:ext cx="2001389" cy="1002191"/>
      </dsp:txXfrm>
    </dsp:sp>
    <dsp:sp modelId="{D98D0FDD-D3D4-4CFF-AD87-C13B5FDE2EF3}">
      <dsp:nvSpPr>
        <dsp:cNvPr id="0" name=""/>
        <dsp:cNvSpPr/>
      </dsp:nvSpPr>
      <dsp:spPr>
        <a:xfrm>
          <a:off x="5805289" y="4082719"/>
          <a:ext cx="2063749" cy="106455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Set meaningful goals (6.1) </a:t>
          </a:r>
        </a:p>
      </dsp:txBody>
      <dsp:txXfrm>
        <a:off x="5836469" y="4113899"/>
        <a:ext cx="2001389" cy="10021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388A8-2C4A-4644-92F8-CC9CDAD6E591}" type="datetimeFigureOut">
              <a:rPr lang="en-US" smtClean="0"/>
              <a:t>3/14/2026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57D1DE-5C56-4FAD-9777-9D02C67609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551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57D1DE-5C56-4FAD-9777-9D02C676098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298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DE21B-97C3-EBBB-4321-79FDED79E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8280B9-1D23-06D2-AE7B-90F894CC58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F09FFC-0089-22E3-8A1A-11F6178E16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33ADC-DF96-756C-E09E-AA3525BF5B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57D1DE-5C56-4FAD-9777-9D02C676098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45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F0426-B0F2-4CF0-8837-D61B1BF0D9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E984F9-5BAD-63EC-FBDF-CB30B86412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2EF6DC-210A-1526-6CC3-42C553460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BD963-9438-4EB0-8F4A-4AC7EB3D6C1C}" type="datetime1">
              <a:rPr lang="en-US" smtClean="0"/>
              <a:t>3/14/2026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FA9AA5-E4AD-FF39-E24D-D243910EE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91CCA4-5E65-4B57-0E9D-9D4F62046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A586D-A6A5-4C7D-9E30-731B9E68E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27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D1A94-D8CA-4D51-E4CD-82527DF2F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BD0A9-3ED4-542B-2846-5B522DC1F8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975333-39F6-B39E-F783-06D8B10C3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E1CC8-D131-48DB-9D82-294698308028}" type="datetime1">
              <a:rPr lang="en-US" smtClean="0"/>
              <a:t>3/14/2026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EBB52F-DF7A-6AAF-1D23-1C96118CF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88D100-481A-8D8E-F6DA-026535606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A586D-A6A5-4C7D-9E30-731B9E68E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628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2F066-8C53-57EA-3439-CD561BE62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3F5BC8-8F76-89BE-EF01-15D55F915F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775B86-C362-0855-FF43-A1BBF2CF5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37518-A29D-4CEF-B5DC-CE36389016EA}" type="datetime1">
              <a:rPr lang="en-US" smtClean="0"/>
              <a:t>3/14/2026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E058E-961D-1AB1-F627-B68F6599D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7DA7C3-1844-BC63-FF97-09E64DBD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A586D-A6A5-4C7D-9E30-731B9E68E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193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C4F98-2DD6-5CEB-77CA-02CEE0FD5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158D70-13C7-4236-B6BB-2CC85A49BB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295BF3-043B-9143-E06E-A3897203BB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417A4-E841-E763-75E9-60B53F002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D3601-AD2E-434F-8158-CD6E6D652F8E}" type="datetime1">
              <a:rPr lang="en-US" smtClean="0"/>
              <a:t>3/14/2026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3453D0-1641-3921-76B2-E5FA589E3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F6D838-6F9F-2219-921E-5F901FD14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A586D-A6A5-4C7D-9E30-731B9E68E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302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98D5E-165F-5D14-7BE0-6F0BED7F5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BB4F1F-DD23-1F75-3726-7B19F65B9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1B6B9E-B3AF-9B9E-3927-2053ADE572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6A2C2D-4A29-7270-D032-53C2BD9958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066569-A9F5-91DD-464D-6162549F61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A33D35-3403-C646-829C-C83B90050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DFB6B-3522-458C-B92D-D3371E6DC779}" type="datetime1">
              <a:rPr lang="en-US" smtClean="0"/>
              <a:t>3/14/2026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809705-B410-30D0-01F8-A22669CDF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72B602-3856-4F3A-4DF4-1A5893581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A586D-A6A5-4C7D-9E30-731B9E68E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60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E5E4C-D65E-4AED-62C7-13F8576AF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E8D726-161A-0E05-2D07-705915C87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FEDEF-3E64-4DFA-95DD-C9A064BC5FDC}" type="datetime1">
              <a:rPr lang="en-US" smtClean="0"/>
              <a:t>3/14/2026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45251F-DC15-B83E-977B-E1C91D505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49AF18-5C5B-034D-636D-0C03C7CC2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A586D-A6A5-4C7D-9E30-731B9E68E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71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53EA15-7011-7102-C2CA-89AC187D1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1D058-DD69-43F0-B908-0EE5B7F19BAE}" type="datetime1">
              <a:rPr lang="en-US" smtClean="0"/>
              <a:t>3/14/2026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051ADB-356F-BA6D-059C-8BAB928CB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F2D020-1FDE-BF8C-9811-BC8BB7769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A586D-A6A5-4C7D-9E30-731B9E68E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265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5BE3C-4B01-43E9-2B17-DA5B039B4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C925F-4777-B7BE-7B57-4F30BFF3A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48B52F-1C8E-CBA7-85F1-4DBC3E5FBB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0AD602-9EAD-97A8-2C31-9DD2CF25E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46D2E-9C28-46FA-B248-508FB8CE40B2}" type="datetime1">
              <a:rPr lang="en-US" smtClean="0"/>
              <a:t>3/14/2026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33C432-116C-0882-DC69-4BBC6D38B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7252C8-2E87-3153-E870-02C07E848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A586D-A6A5-4C7D-9E30-731B9E68E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886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F10BC-113F-8BAF-A656-29EA23268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E8E10D-7781-F072-FB61-326285B756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74B97E-984A-EEDF-C8E0-174C1B998D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2CCD55-C963-2708-AA80-AB0ED2004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4895E-E2CF-445B-B864-4965A895319A}" type="datetime1">
              <a:rPr lang="en-US" smtClean="0"/>
              <a:t>3/14/2026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936858-AB7A-8244-527C-55A9E3A24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BE9A74-3D72-6C9F-0E1B-665D84A52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A586D-A6A5-4C7D-9E30-731B9E68E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815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6D01A-9578-0928-4FB1-5A68D4B02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8224E3-B59C-61C9-F1E6-23D0BAE2B6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67976-4D8B-F071-8860-A3B233135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3FA0-B861-40AE-A55B-D1038DF0EEA5}" type="datetime1">
              <a:rPr lang="en-US" smtClean="0"/>
              <a:t>3/14/2026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14BF0-E5D2-0D03-2E86-015726A14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0FB3DB-C2FC-5EB1-2356-AE22F3E4C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A586D-A6A5-4C7D-9E30-731B9E68E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685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35970D-802F-E928-4F37-B97107A30B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7780D4-2F8B-E61A-84A4-E0AFC38351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2CF5F-0CF3-AB91-D1B2-E96E2AA15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95E1E-F1FE-42E6-B99E-D43821680D78}" type="datetime1">
              <a:rPr lang="en-US" smtClean="0"/>
              <a:t>3/14/2026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5BF514-038E-37E2-AF80-625085D3D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01C163-8EAF-C6D3-072C-D31B6A874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A586D-A6A5-4C7D-9E30-731B9E68E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04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5569EE-ADCF-F3AA-326D-D011A2654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7C17A3-40F6-6858-1833-A2BF3F183B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1AC042-DC27-896C-516D-24BB66DCF0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645ADB-9B46-4810-A456-C897AC83DE97}" type="datetime1">
              <a:rPr lang="en-US" smtClean="0"/>
              <a:t>3/14/2026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50FBD-0380-CC34-ABC9-5D842F16B3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994711-8A12-B57C-A253-12D3A9A0F9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9A586D-A6A5-4C7D-9E30-731B9E68E5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126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177/1478210324125542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CE3ED-C2B6-7B0D-C3D6-5F3C2F7B0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1891" y="1122363"/>
            <a:ext cx="10135891" cy="238760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Modern Technology to Enhance Multiple Means of Learning: Customized GenAI, Immersive Virtual Reality, and AI-Generated Videos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82E613-ADEF-D5EB-38AB-ED1911DF4E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1890" y="4307211"/>
            <a:ext cx="10135891" cy="1655762"/>
          </a:xfrm>
        </p:spPr>
        <p:txBody>
          <a:bodyPr>
            <a:normAutofit fontScale="92500"/>
          </a:bodyPr>
          <a:lstStyle/>
          <a:p>
            <a:r>
              <a:rPr lang="en-US" sz="22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Co-chairs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Li-Ting Chen 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&amp;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Leping Liu</a:t>
            </a:r>
          </a:p>
          <a:p>
            <a:r>
              <a:rPr lang="en-US" sz="22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Panelists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Isaac Akuoko-Mensah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Ephraim </a:t>
            </a:r>
            <a:r>
              <a:rPr lang="en-US" sz="2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Quaynor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Teye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Pengbo Chu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Priscillar McMillan</a:t>
            </a:r>
          </a:p>
          <a:p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Department of Educational Studies, University of Nevada, Reno</a:t>
            </a:r>
          </a:p>
          <a:p>
            <a:r>
              <a:rPr lang="en-US" sz="2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Department of Earth and Environmental Engineering, Columbia University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0616E7-4789-5077-1EED-AB9E734DE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</a:t>
            </a:r>
            <a:fld id="{4C9A586D-A6A5-4C7D-9E30-731B9E68E54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193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E0813-9A34-9419-41B7-606CFA505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Think back to the most recent class you taught (or attended). Who are the learners in the classroom?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D150C6-BE04-7CDB-B6EE-9534560178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AA19B5-A6FA-B7EC-AD06-11D9E3D83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 </a:t>
            </a:r>
            <a:fld id="{4C9A586D-A6A5-4C7D-9E30-731B9E68E54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270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A8454B-6DEB-B76F-3A76-4B9B20AFF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 </a:t>
            </a:r>
            <a:fld id="{4C9A586D-A6A5-4C7D-9E30-731B9E68E540}" type="slidenum">
              <a:rPr lang="en-US" smtClean="0"/>
              <a:t>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1DE1BB-C84A-B1A5-E160-38F8C2FBB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7919" y="380843"/>
            <a:ext cx="7036162" cy="609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296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405D1-3DC5-E15B-5483-EC4F9315D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860" y="950321"/>
            <a:ext cx="10515600" cy="2852737"/>
          </a:xfrm>
        </p:spPr>
        <p:txBody>
          <a:bodyPr>
            <a:normAutofit/>
          </a:bodyPr>
          <a:lstStyle/>
          <a:p>
            <a:pPr algn="ctr"/>
            <a:r>
              <a:rPr lang="en-US" sz="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 is </a:t>
            </a:r>
            <a:r>
              <a:rPr lang="en-US" sz="5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average learner </a:t>
            </a:r>
            <a:br>
              <a:rPr lang="en-US" sz="5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00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Each learner is unique </a:t>
            </a:r>
            <a:endParaRPr lang="en-US" sz="5000" dirty="0">
              <a:solidFill>
                <a:srgbClr val="3333FF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8878B3-65C9-11CE-A9C8-4ACD6CC114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8860" y="3803058"/>
            <a:ext cx="10515600" cy="1500187"/>
          </a:xfrm>
        </p:spPr>
        <p:txBody>
          <a:bodyPr>
            <a:noAutofit/>
          </a:bodyPr>
          <a:lstStyle/>
          <a:p>
            <a:pPr algn="ctr"/>
            <a:r>
              <a:rPr lang="en-US" sz="50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Building diversity of learning into experiences to increase success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FF6EC1-15E9-4C14-6E29-AD0E70BCC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</a:t>
            </a:r>
            <a:fld id="{4C9A586D-A6A5-4C7D-9E30-731B9E68E54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79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B8A75-5C74-04F3-6067-4FB8FE618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A0D06-279A-C342-1E07-2790D8979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365" y="1603376"/>
            <a:ext cx="10515600" cy="2852737"/>
          </a:xfrm>
        </p:spPr>
        <p:txBody>
          <a:bodyPr>
            <a:normAutofit/>
          </a:bodyPr>
          <a:lstStyle/>
          <a:p>
            <a:pPr algn="ctr"/>
            <a:r>
              <a:rPr lang="en-US" sz="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Universal Design for Learning (UDL) to guide design of inclusion for leaners with(out) disabilities  </a:t>
            </a:r>
            <a:endParaRPr lang="en-US" sz="5000" dirty="0">
              <a:solidFill>
                <a:srgbClr val="3333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FEE00-CE11-278B-A710-EB2B935DE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</a:t>
            </a:r>
            <a:fld id="{4C9A586D-A6A5-4C7D-9E30-731B9E68E540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6011A8E-FB4C-0074-A10A-B091C22A9A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964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FEE184C-0F84-0AEB-4B82-787B35A63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Three Core Principles of UDL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13ADBA-8E71-1600-B209-4C4DB8E4DF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Design multiple means of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Engagement (</a:t>
            </a:r>
            <a:r>
              <a:rPr lang="en-US" sz="3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affective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WHY)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Representation (</a:t>
            </a:r>
            <a:r>
              <a:rPr lang="en-US" sz="3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recognition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WHAT)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Action &amp; Expression (</a:t>
            </a:r>
            <a:r>
              <a:rPr lang="en-US" sz="3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strategic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HOW)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9324F-3371-53BF-CCC9-19AE31FF9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</a:t>
            </a:r>
            <a:fld id="{4C9A586D-A6A5-4C7D-9E30-731B9E68E54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514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0183C-D01F-4F8A-DBFF-06A66C53F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Center for Applied Special Technology (CAST)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BD649-7247-1E24-E1EA-2302F198E9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Nonprofit educational research and development organization</a:t>
            </a:r>
          </a:p>
          <a:p>
            <a:r>
              <a:rPr lang="en-US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Created the UDL Framework and Guidelines</a:t>
            </a:r>
          </a:p>
          <a:p>
            <a:r>
              <a:rPr lang="en-US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Most Recent: </a:t>
            </a:r>
            <a:r>
              <a:rPr lang="en-US" sz="3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UDL Guidelines 3.0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EC0475-D625-B560-4881-F3BF1E51B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</a:t>
            </a:r>
            <a:fld id="{4C9A586D-A6A5-4C7D-9E30-731B9E68E54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282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B292BD-DD62-3916-ED37-82BE917F7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</a:t>
            </a:r>
            <a:fld id="{4C9A586D-A6A5-4C7D-9E30-731B9E68E540}" type="slidenum">
              <a:rPr lang="en-US" smtClean="0"/>
              <a:t>8</a:t>
            </a:fld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630EF24-5F24-D28A-A22D-BB1C05628C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3548105"/>
              </p:ext>
            </p:extLst>
          </p:nvPr>
        </p:nvGraphicFramePr>
        <p:xfrm>
          <a:off x="2644183" y="78940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Arrow: Right 5">
            <a:extLst>
              <a:ext uri="{FF2B5EF4-FFF2-40B4-BE49-F238E27FC236}">
                <a16:creationId xmlns:a16="http://schemas.microsoft.com/office/drawing/2014/main" id="{ACF8122B-81A2-8CFD-4E28-4E1D2BA0CAE0}"/>
              </a:ext>
            </a:extLst>
          </p:cNvPr>
          <p:cNvSpPr/>
          <p:nvPr/>
        </p:nvSpPr>
        <p:spPr>
          <a:xfrm>
            <a:off x="286718" y="1856964"/>
            <a:ext cx="2603715" cy="1572036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160"/>
              </a:lnSpc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Increase access to learning goals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A53EB56C-AEDB-440A-B826-32227515DE65}"/>
              </a:ext>
            </a:extLst>
          </p:cNvPr>
          <p:cNvSpPr/>
          <p:nvPr/>
        </p:nvSpPr>
        <p:spPr>
          <a:xfrm>
            <a:off x="286718" y="3429000"/>
            <a:ext cx="2603714" cy="1572036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 the learning process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B84670E2-CEB9-FE31-ABB4-F052957B5582}"/>
              </a:ext>
            </a:extLst>
          </p:cNvPr>
          <p:cNvSpPr/>
          <p:nvPr/>
        </p:nvSpPr>
        <p:spPr>
          <a:xfrm>
            <a:off x="286718" y="4978499"/>
            <a:ext cx="2603714" cy="15720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 learners’ executive function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F3BCA2-473F-15F4-C03F-56E898F2B9AC}"/>
              </a:ext>
            </a:extLst>
          </p:cNvPr>
          <p:cNvSpPr txBox="1"/>
          <p:nvPr/>
        </p:nvSpPr>
        <p:spPr>
          <a:xfrm>
            <a:off x="2479730" y="6284563"/>
            <a:ext cx="8292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Revised from CAST (2024). Universal Design for Learning Guidelines version 3.0 [Graphic organizer]</a:t>
            </a:r>
          </a:p>
        </p:txBody>
      </p:sp>
    </p:spTree>
    <p:extLst>
      <p:ext uri="{BB962C8B-B14F-4D97-AF65-F5344CB8AC3E}">
        <p14:creationId xmlns:p14="http://schemas.microsoft.com/office/powerpoint/2010/main" val="2314888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47CAC-343A-7AFB-C244-3B876E53D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E61F07-6D57-9DD3-E0EE-EE9FBD232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</a:t>
            </a:r>
            <a:fld id="{4C9A586D-A6A5-4C7D-9E30-731B9E68E540}" type="slidenum">
              <a:rPr lang="en-US" smtClean="0"/>
              <a:t>9</a:t>
            </a:fld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207D575-D745-78B6-CB2C-F20FEE9023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7324937"/>
              </p:ext>
            </p:extLst>
          </p:nvPr>
        </p:nvGraphicFramePr>
        <p:xfrm>
          <a:off x="2644183" y="78940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Arrow: Right 5">
            <a:extLst>
              <a:ext uri="{FF2B5EF4-FFF2-40B4-BE49-F238E27FC236}">
                <a16:creationId xmlns:a16="http://schemas.microsoft.com/office/drawing/2014/main" id="{FE14A366-9F90-821C-D391-4FC700D0F295}"/>
              </a:ext>
            </a:extLst>
          </p:cNvPr>
          <p:cNvSpPr/>
          <p:nvPr/>
        </p:nvSpPr>
        <p:spPr>
          <a:xfrm>
            <a:off x="286718" y="1856964"/>
            <a:ext cx="2603715" cy="1572036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160"/>
              </a:lnSpc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Increase access to learning goals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E02EAFBF-4EA3-CAEA-1580-6634B5EE521D}"/>
              </a:ext>
            </a:extLst>
          </p:cNvPr>
          <p:cNvSpPr/>
          <p:nvPr/>
        </p:nvSpPr>
        <p:spPr>
          <a:xfrm>
            <a:off x="286718" y="3429000"/>
            <a:ext cx="2603714" cy="1572036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 the learning process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81C12CCD-8FF9-3B84-EA15-D3A9F3E4D878}"/>
              </a:ext>
            </a:extLst>
          </p:cNvPr>
          <p:cNvSpPr/>
          <p:nvPr/>
        </p:nvSpPr>
        <p:spPr>
          <a:xfrm>
            <a:off x="286718" y="4978499"/>
            <a:ext cx="2603714" cy="15720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 learners’ executive function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217C6C-AFBD-663B-5540-BADCE3E48C52}"/>
              </a:ext>
            </a:extLst>
          </p:cNvPr>
          <p:cNvSpPr txBox="1"/>
          <p:nvPr/>
        </p:nvSpPr>
        <p:spPr>
          <a:xfrm>
            <a:off x="2479730" y="6284563"/>
            <a:ext cx="8292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Revised from CAST (2024). Universal Design for Learning Guidelines version 3.0 [Graphic organizer]</a:t>
            </a:r>
          </a:p>
        </p:txBody>
      </p:sp>
    </p:spTree>
    <p:extLst>
      <p:ext uri="{BB962C8B-B14F-4D97-AF65-F5344CB8AC3E}">
        <p14:creationId xmlns:p14="http://schemas.microsoft.com/office/powerpoint/2010/main" val="1789487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BC25FEB-721C-B61E-C170-A48AEBFD4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Customized GenAI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03520DC-443D-BA75-4C9F-B9E114FE8A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Isaac Akuoko-Mensah &amp;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Ephraim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Quaynor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Teye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D64DDF-A5F4-35F8-AD47-46EEE9201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</a:t>
            </a:r>
            <a:fld id="{4C9A586D-A6A5-4C7D-9E30-731B9E68E540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415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85A76FA-DC13-15A9-3592-104755B26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BD53E9-E337-4B18-4149-7631E69AC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2EA7A8-94A1-9E72-D5DE-574BFE11E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</a:t>
            </a:r>
            <a:fld id="{4C9A586D-A6A5-4C7D-9E30-731B9E68E540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68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BFC02-C9BE-4707-D5F8-D07230279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CAFDFD4-F49A-3972-D93F-15B735722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5A1E4A-81AF-AFDE-FF4F-8E6C0A3B1E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E4B06-171B-1E5F-E4B8-589EF8558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</a:t>
            </a:r>
            <a:fld id="{4C9A586D-A6A5-4C7D-9E30-731B9E68E54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379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48865-F605-59FF-9502-037654C34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DA04A58-4E5F-1969-6A2B-57F756BFD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045251-4F65-D040-EBE2-CE5CC4DBA5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7F4CF1-0D4F-80FE-C350-BE94EDC16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</a:t>
            </a:r>
            <a:fld id="{4C9A586D-A6A5-4C7D-9E30-731B9E68E540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238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F769C-9519-0BCF-5964-10D6041F7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A9ACC7A-ACFC-20E0-FE04-16295597A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55F608-A786-C0DC-B471-DE625A78C5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3F09F4-E483-9EB4-79AA-3C2F71186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</a:t>
            </a:r>
            <a:fld id="{4C9A586D-A6A5-4C7D-9E30-731B9E68E540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82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3F77B-72D4-4877-65F7-1EF1EE89F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Discussion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CCF82-2FBE-E112-761C-4674B916D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C88C76-107F-A28F-48DA-99C3900E5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</a:t>
            </a:r>
            <a:fld id="{4C9A586D-A6A5-4C7D-9E30-731B9E68E540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5436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08E8A-D03E-D3F9-3CC2-4EEFCF2D8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Immersive Virtual Reality: Froth Flotation in Mining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6534ED-8B6E-AFD9-108B-878A3C4AE3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Ephraim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Quaynor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Teye &amp; Pengbo Chu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6D9C1A-8A04-1750-2FBE-B4D7ADA2C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</a:t>
            </a:r>
            <a:fld id="{4C9A586D-A6A5-4C7D-9E30-731B9E68E540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1972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0EA757F-C742-5A45-EBCE-9DF834969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4445C4-DA1A-7839-D844-6F5231CA76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B435D3-A170-7323-6C7D-01D101DE9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</a:t>
            </a:r>
            <a:fld id="{4C9A586D-A6A5-4C7D-9E30-731B9E68E540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6760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CDA3E-3C1B-CC0A-C152-119614D11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2325B3-1BC0-9C6A-87E2-10480973E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8B9F6F-519A-C6D3-E7FB-C11E51BCB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</a:t>
            </a:r>
            <a:fld id="{4C9A586D-A6A5-4C7D-9E30-731B9E68E540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0649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0DA21-F92B-5920-F04A-685F8336B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2574E-F34C-57B7-1613-F1CB77344F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A164AD-C044-5C81-E820-1691CE149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</a:t>
            </a:r>
            <a:fld id="{4C9A586D-A6A5-4C7D-9E30-731B9E68E540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6415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17042-4734-A473-3E00-C38A8CD21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4B548-5AE8-C927-8905-F055430E3A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83F5B0-6156-FEFD-BCC3-FDD001438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</a:t>
            </a:r>
            <a:fld id="{4C9A586D-A6A5-4C7D-9E30-731B9E68E540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6525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E8002-2C59-FFC8-CAFE-18D6425E7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FBCBB-8689-9B28-C742-543253C6F4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DCC070-4660-A8A5-F3AA-4E2541540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</a:t>
            </a:r>
            <a:fld id="{4C9A586D-A6A5-4C7D-9E30-731B9E68E540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7156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E5F43-6E0E-7257-3857-8EDE77052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AI-Generated Videos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EF0916-423A-4B53-3ECD-8611AC90B4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Priscillar McMillan, Li-Ting Chen, Leping Liu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0854C4-AFA9-7D99-EFF1-43D17ED6D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</a:t>
            </a:r>
            <a:fld id="{4C9A586D-A6A5-4C7D-9E30-731B9E68E540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4551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8304ECA-16E5-8B66-8F89-E520F5AC6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2D3F42-4032-D9BE-81AC-411B24AC5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5156B-777F-9B6D-46E9-95F6F3C10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</a:t>
            </a:r>
            <a:fld id="{4C9A586D-A6A5-4C7D-9E30-731B9E68E540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1859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21E02-C083-ACAB-BC51-E7B4E964C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C0784-07B3-A217-D2F5-2697690D19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27929A-C3C9-A3C3-B244-93E22101C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</a:t>
            </a:r>
            <a:fld id="{4C9A586D-A6A5-4C7D-9E30-731B9E68E540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3530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CD1B7-32B7-AF1C-57BC-3AA7B360E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19B15-BCF3-531B-A50F-E7C14DF9AE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E5BAFB-2118-3C82-3616-EB246FB6A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</a:t>
            </a:r>
            <a:fld id="{4C9A586D-A6A5-4C7D-9E30-731B9E68E540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9188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FB628-7AC4-154A-F8BB-44C7FB159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C23BA-6B4B-B3DA-C43E-5DBD6BD54E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82495B-5C74-AEEA-A32E-2FE9E3253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</a:t>
            </a:r>
            <a:fld id="{4C9A586D-A6A5-4C7D-9E30-731B9E68E540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3992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09164-CE77-A2B6-0B0C-68A0C4E0A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570D0-5F80-29A2-AA92-3CCA55255D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103626-FAD4-409B-1E7E-9CAB0A3F5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</a:t>
            </a:r>
            <a:fld id="{4C9A586D-A6A5-4C7D-9E30-731B9E68E540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0001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A1584A1-69C9-DB63-0487-553F7BBBB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Concluding Remarks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CE481D5-379F-4081-CF19-8DF912A565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Leping Liu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0196DC-B5DA-B954-8318-088D585F0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</a:t>
            </a:r>
            <a:fld id="{4C9A586D-A6A5-4C7D-9E30-731B9E68E540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1092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777B217-06CB-B93D-9F18-EB45E05B4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959CB0-F04E-D119-52CB-3D671491E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59C4B4-65C4-C9D2-2DD2-16A3F5168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</a:t>
            </a:r>
            <a:fld id="{4C9A586D-A6A5-4C7D-9E30-731B9E68E540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0392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34A3E89-6EE0-5649-79FE-72935E6D6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0FB7B9-6750-0383-FD08-16A1B144E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9BA690-2A79-CDD0-53FC-710FD6069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</a:t>
            </a:r>
            <a:fld id="{4C9A586D-A6A5-4C7D-9E30-731B9E68E540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1252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8E9B2C3-BC26-8954-9C59-F29B0A79D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728EFA-6278-405C-F54C-E8001B270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7E08C3-FEFF-8461-F1EA-3CB764AFC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</a:t>
            </a:r>
            <a:fld id="{4C9A586D-A6A5-4C7D-9E30-731B9E68E540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2749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3CAA8CC-6715-2E23-5CE6-C5129F9C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Caveat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7E3969-80E4-0A85-0621-50AAF09AF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Basic and implementation research are needed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(Boysen, 2024; Zhang et al., 2024)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Lack of theoretical guidance regarding the design and implementation process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(Zhang et al., 2024)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A88BC7-48AF-AE7D-95D2-81DBEE2E0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</a:t>
            </a:r>
            <a:fld id="{4C9A586D-A6A5-4C7D-9E30-731B9E68E540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269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3939D-DF44-4636-44E2-1191336B3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51FCA3-95EE-6EA1-C4E0-36F7F2EF58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Boysen, G. A. (2024). A critical analysis of the research evidence behind CAST’s universal design for learning guidelines. 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Policy Futures in Education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(7), 1219-1238.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https://doi.org/10.1177/14782103241255428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CAST (2024). Universal Design for Learning Guidelines version 3.0 </a:t>
            </a:r>
          </a:p>
          <a:p>
            <a:r>
              <a:rPr lang="en-US" dirty="0"/>
              <a:t>Zhang, L., Carter, R.A., Greene, J.A., Bernacki, M. L. (2024). Unraveling challenges with the implementation of universal design for learning: A systematic literature review. </a:t>
            </a:r>
            <a:r>
              <a:rPr lang="en-US" i="1" dirty="0"/>
              <a:t>Educational Psychology Review,</a:t>
            </a:r>
            <a:r>
              <a:rPr lang="en-US" dirty="0"/>
              <a:t> </a:t>
            </a:r>
            <a:r>
              <a:rPr lang="en-US" i="1" dirty="0"/>
              <a:t>36, </a:t>
            </a:r>
            <a:r>
              <a:rPr lang="en-US" dirty="0"/>
              <a:t>Article 35. https://doi.org/10.1007/s10648-024-09860-7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CA364F-1721-81B9-1FDC-859E7CCD1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SITE 2026 </a:t>
            </a:r>
            <a:fld id="{4C9A586D-A6A5-4C7D-9E30-731B9E68E540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625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777</TotalTime>
  <Words>638</Words>
  <Application>Microsoft Office PowerPoint</Application>
  <PresentationFormat>Widescreen</PresentationFormat>
  <Paragraphs>103</Paragraphs>
  <Slides>33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Aptos</vt:lpstr>
      <vt:lpstr>Aptos Display</vt:lpstr>
      <vt:lpstr>Arial</vt:lpstr>
      <vt:lpstr>Calibri</vt:lpstr>
      <vt:lpstr>Office Theme</vt:lpstr>
      <vt:lpstr>Modern Technology to Enhance Multiple Means of Learning: Customized GenAI, Immersive Virtual Reality, and AI-Generated Videos</vt:lpstr>
      <vt:lpstr>Think back to the most recent class you taught (or attended). Who are the learners in the classroom?</vt:lpstr>
      <vt:lpstr>PowerPoint Presentation</vt:lpstr>
      <vt:lpstr>There is NO average learner  Each learner is unique </vt:lpstr>
      <vt:lpstr>Universal Design for Learning (UDL) to guide design of inclusion for leaners with(out) disabilities  </vt:lpstr>
      <vt:lpstr>Three Core Principles of UDL</vt:lpstr>
      <vt:lpstr>Center for Applied Special Technology (CAST)</vt:lpstr>
      <vt:lpstr>PowerPoint Presentation</vt:lpstr>
      <vt:lpstr>PowerPoint Presentation</vt:lpstr>
      <vt:lpstr>Customized GenAI</vt:lpstr>
      <vt:lpstr>PowerPoint Presentation</vt:lpstr>
      <vt:lpstr>PowerPoint Presentation</vt:lpstr>
      <vt:lpstr>PowerPoint Presentation</vt:lpstr>
      <vt:lpstr>PowerPoint Presentation</vt:lpstr>
      <vt:lpstr>Discussion </vt:lpstr>
      <vt:lpstr>Immersive Virtual Reality: Froth Flotation in Mining </vt:lpstr>
      <vt:lpstr>PowerPoint Presentation</vt:lpstr>
      <vt:lpstr>PowerPoint Presentation</vt:lpstr>
      <vt:lpstr>PowerPoint Presentation</vt:lpstr>
      <vt:lpstr>PowerPoint Presentation</vt:lpstr>
      <vt:lpstr>Discussion</vt:lpstr>
      <vt:lpstr>AI-Generated Videos</vt:lpstr>
      <vt:lpstr>PowerPoint Presentation</vt:lpstr>
      <vt:lpstr>PowerPoint Presentation</vt:lpstr>
      <vt:lpstr>PowerPoint Presentation</vt:lpstr>
      <vt:lpstr>PowerPoint Presentation</vt:lpstr>
      <vt:lpstr>Discussion </vt:lpstr>
      <vt:lpstr>Concluding Remarks </vt:lpstr>
      <vt:lpstr>PowerPoint Presentation</vt:lpstr>
      <vt:lpstr>PowerPoint Presentation</vt:lpstr>
      <vt:lpstr>PowerPoint Presentation</vt:lpstr>
      <vt:lpstr>Caveat 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Li-Ting Chen</dc:creator>
  <cp:lastModifiedBy>Li-Ting Chen</cp:lastModifiedBy>
  <cp:revision>3</cp:revision>
  <dcterms:created xsi:type="dcterms:W3CDTF">2026-03-14T16:18:39Z</dcterms:created>
  <dcterms:modified xsi:type="dcterms:W3CDTF">2026-03-15T05:16:19Z</dcterms:modified>
</cp:coreProperties>
</file>